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6" r:id="rId1"/>
  </p:sldMasterIdLst>
  <p:sldIdLst>
    <p:sldId id="256" r:id="rId2"/>
    <p:sldId id="258" r:id="rId3"/>
    <p:sldId id="260" r:id="rId4"/>
  </p:sldIdLst>
  <p:sldSz cx="21383625" cy="302752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9536" userDrawn="1">
          <p15:clr>
            <a:srgbClr val="A4A3A4"/>
          </p15:clr>
        </p15:guide>
        <p15:guide id="2" pos="6735"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2B3B3"/>
    <a:srgbClr val="544B9A"/>
    <a:srgbClr val="8F70AF"/>
    <a:srgbClr val="7EC291"/>
    <a:srgbClr val="F0889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4" autoAdjust="0"/>
    <p:restoredTop sz="94660"/>
  </p:normalViewPr>
  <p:slideViewPr>
    <p:cSldViewPr snapToGrid="0" showGuides="1">
      <p:cViewPr varScale="1">
        <p:scale>
          <a:sx n="24" d="100"/>
          <a:sy n="24" d="100"/>
        </p:scale>
        <p:origin x="2706" y="30"/>
      </p:cViewPr>
      <p:guideLst>
        <p:guide orient="horz" pos="9536"/>
        <p:guide pos="6735"/>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5.svg"/><Relationship Id="rId4"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5.svg"/><Relationship Id="rId4"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5.svg"/><Relationship Id="rId4" Type="http://schemas.openxmlformats.org/officeDocument/2006/relationships/image" Target="../media/image4.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5.svg"/><Relationship Id="rId4" Type="http://schemas.openxmlformats.org/officeDocument/2006/relationships/image" Target="../media/image4.png"/></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Titelfolie">
    <p:spTree>
      <p:nvGrpSpPr>
        <p:cNvPr id="1" name=""/>
        <p:cNvGrpSpPr/>
        <p:nvPr/>
      </p:nvGrpSpPr>
      <p:grpSpPr>
        <a:xfrm>
          <a:off x="0" y="0"/>
          <a:ext cx="0" cy="0"/>
          <a:chOff x="0" y="0"/>
          <a:chExt cx="0" cy="0"/>
        </a:xfrm>
      </p:grpSpPr>
      <p:pic>
        <p:nvPicPr>
          <p:cNvPr id="7" name="Grafik 6">
            <a:extLst>
              <a:ext uri="{FF2B5EF4-FFF2-40B4-BE49-F238E27FC236}">
                <a16:creationId xmlns:a16="http://schemas.microsoft.com/office/drawing/2014/main" id="{FD1B3497-5763-4582-B81E-EFC37B69E71D}"/>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5581713" y="1311965"/>
            <a:ext cx="3968060" cy="2126869"/>
          </a:xfrm>
          <a:prstGeom prst="rect">
            <a:avLst/>
          </a:prstGeom>
        </p:spPr>
      </p:pic>
      <p:grpSp>
        <p:nvGrpSpPr>
          <p:cNvPr id="8" name="Gruppieren 7">
            <a:extLst>
              <a:ext uri="{FF2B5EF4-FFF2-40B4-BE49-F238E27FC236}">
                <a16:creationId xmlns:a16="http://schemas.microsoft.com/office/drawing/2014/main" id="{48E53D3C-1446-4B5F-94BC-3FFB9C5FA1B2}"/>
              </a:ext>
            </a:extLst>
          </p:cNvPr>
          <p:cNvGrpSpPr/>
          <p:nvPr userDrawn="1"/>
        </p:nvGrpSpPr>
        <p:grpSpPr>
          <a:xfrm>
            <a:off x="2" y="0"/>
            <a:ext cx="12717280" cy="509693"/>
            <a:chOff x="0" y="0"/>
            <a:chExt cx="8991787" cy="360000"/>
          </a:xfrm>
        </p:grpSpPr>
        <p:sp>
          <p:nvSpPr>
            <p:cNvPr id="9" name="Rechteck 8">
              <a:extLst>
                <a:ext uri="{FF2B5EF4-FFF2-40B4-BE49-F238E27FC236}">
                  <a16:creationId xmlns:a16="http://schemas.microsoft.com/office/drawing/2014/main" id="{6B228E3A-006E-458C-8686-D47B59E8A5B3}"/>
                </a:ext>
              </a:extLst>
            </p:cNvPr>
            <p:cNvSpPr/>
            <p:nvPr userDrawn="1"/>
          </p:nvSpPr>
          <p:spPr>
            <a:xfrm>
              <a:off x="0" y="0"/>
              <a:ext cx="1835999" cy="360000"/>
            </a:xfrm>
            <a:prstGeom prst="rect">
              <a:avLst/>
            </a:prstGeom>
            <a:solidFill>
              <a:srgbClr val="544B9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3602"/>
            </a:p>
          </p:txBody>
        </p:sp>
        <p:sp>
          <p:nvSpPr>
            <p:cNvPr id="10" name="Rechteck 9">
              <a:extLst>
                <a:ext uri="{FF2B5EF4-FFF2-40B4-BE49-F238E27FC236}">
                  <a16:creationId xmlns:a16="http://schemas.microsoft.com/office/drawing/2014/main" id="{AD1D6230-4D50-4265-AFA0-4947146E3D1F}"/>
                </a:ext>
              </a:extLst>
            </p:cNvPr>
            <p:cNvSpPr/>
            <p:nvPr userDrawn="1"/>
          </p:nvSpPr>
          <p:spPr>
            <a:xfrm>
              <a:off x="1800000" y="0"/>
              <a:ext cx="1835999" cy="360000"/>
            </a:xfrm>
            <a:prstGeom prst="rect">
              <a:avLst/>
            </a:prstGeom>
            <a:solidFill>
              <a:srgbClr val="8F70A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3602"/>
            </a:p>
          </p:txBody>
        </p:sp>
        <p:sp>
          <p:nvSpPr>
            <p:cNvPr id="11" name="Rechteck 10">
              <a:extLst>
                <a:ext uri="{FF2B5EF4-FFF2-40B4-BE49-F238E27FC236}">
                  <a16:creationId xmlns:a16="http://schemas.microsoft.com/office/drawing/2014/main" id="{46402126-7C73-400B-BA40-17ED41D6DEBB}"/>
                </a:ext>
              </a:extLst>
            </p:cNvPr>
            <p:cNvSpPr/>
            <p:nvPr userDrawn="1"/>
          </p:nvSpPr>
          <p:spPr>
            <a:xfrm>
              <a:off x="3600000" y="0"/>
              <a:ext cx="1835999" cy="360000"/>
            </a:xfrm>
            <a:prstGeom prst="rect">
              <a:avLst/>
            </a:prstGeom>
            <a:solidFill>
              <a:srgbClr val="F0889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3602"/>
            </a:p>
          </p:txBody>
        </p:sp>
        <p:sp>
          <p:nvSpPr>
            <p:cNvPr id="12" name="Rechteck 11">
              <a:extLst>
                <a:ext uri="{FF2B5EF4-FFF2-40B4-BE49-F238E27FC236}">
                  <a16:creationId xmlns:a16="http://schemas.microsoft.com/office/drawing/2014/main" id="{050AE82E-770D-4997-9C46-34C4FAB5B523}"/>
                </a:ext>
              </a:extLst>
            </p:cNvPr>
            <p:cNvSpPr/>
            <p:nvPr userDrawn="1"/>
          </p:nvSpPr>
          <p:spPr>
            <a:xfrm>
              <a:off x="5389044" y="0"/>
              <a:ext cx="1835999" cy="360000"/>
            </a:xfrm>
            <a:prstGeom prst="rect">
              <a:avLst/>
            </a:prstGeom>
            <a:solidFill>
              <a:srgbClr val="12B3B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3602" dirty="0"/>
            </a:p>
          </p:txBody>
        </p:sp>
        <p:sp>
          <p:nvSpPr>
            <p:cNvPr id="13" name="Rechteck 12">
              <a:extLst>
                <a:ext uri="{FF2B5EF4-FFF2-40B4-BE49-F238E27FC236}">
                  <a16:creationId xmlns:a16="http://schemas.microsoft.com/office/drawing/2014/main" id="{61E53DEA-4116-4C53-A20F-F8DEA2015F42}"/>
                </a:ext>
              </a:extLst>
            </p:cNvPr>
            <p:cNvSpPr/>
            <p:nvPr userDrawn="1"/>
          </p:nvSpPr>
          <p:spPr>
            <a:xfrm>
              <a:off x="7191787" y="0"/>
              <a:ext cx="1800000" cy="360000"/>
            </a:xfrm>
            <a:prstGeom prst="rect">
              <a:avLst/>
            </a:prstGeom>
            <a:solidFill>
              <a:srgbClr val="7EC29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3602" dirty="0"/>
            </a:p>
          </p:txBody>
        </p:sp>
      </p:grpSp>
      <p:sp>
        <p:nvSpPr>
          <p:cNvPr id="15" name="Rechteck 14">
            <a:extLst>
              <a:ext uri="{FF2B5EF4-FFF2-40B4-BE49-F238E27FC236}">
                <a16:creationId xmlns:a16="http://schemas.microsoft.com/office/drawing/2014/main" id="{E86FD2B6-D26B-4D96-B942-EB4BA2CB42B2}"/>
              </a:ext>
            </a:extLst>
          </p:cNvPr>
          <p:cNvSpPr/>
          <p:nvPr userDrawn="1"/>
        </p:nvSpPr>
        <p:spPr>
          <a:xfrm>
            <a:off x="0" y="4318480"/>
            <a:ext cx="21383625" cy="5188881"/>
          </a:xfrm>
          <a:prstGeom prst="rect">
            <a:avLst/>
          </a:prstGeom>
          <a:solidFill>
            <a:srgbClr val="12B3B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3602" dirty="0"/>
          </a:p>
          <a:p>
            <a:pPr algn="ctr"/>
            <a:endParaRPr lang="de-DE" sz="3602" dirty="0"/>
          </a:p>
        </p:txBody>
      </p:sp>
      <p:pic>
        <p:nvPicPr>
          <p:cNvPr id="5" name="Grafik 4">
            <a:extLst>
              <a:ext uri="{FF2B5EF4-FFF2-40B4-BE49-F238E27FC236}">
                <a16:creationId xmlns:a16="http://schemas.microsoft.com/office/drawing/2014/main" id="{98E18E14-FA73-8FDE-6CFF-0E254511A650}"/>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370358" y="28068107"/>
            <a:ext cx="8439393" cy="2114329"/>
          </a:xfrm>
          <a:prstGeom prst="rect">
            <a:avLst/>
          </a:prstGeom>
        </p:spPr>
      </p:pic>
    </p:spTree>
    <p:extLst>
      <p:ext uri="{BB962C8B-B14F-4D97-AF65-F5344CB8AC3E}">
        <p14:creationId xmlns:p14="http://schemas.microsoft.com/office/powerpoint/2010/main" val="15388725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Titelfolie">
    <p:spTree>
      <p:nvGrpSpPr>
        <p:cNvPr id="1" name=""/>
        <p:cNvGrpSpPr/>
        <p:nvPr/>
      </p:nvGrpSpPr>
      <p:grpSpPr>
        <a:xfrm>
          <a:off x="0" y="0"/>
          <a:ext cx="0" cy="0"/>
          <a:chOff x="0" y="0"/>
          <a:chExt cx="0" cy="0"/>
        </a:xfrm>
      </p:grpSpPr>
      <p:pic>
        <p:nvPicPr>
          <p:cNvPr id="7" name="Grafik 6">
            <a:extLst>
              <a:ext uri="{FF2B5EF4-FFF2-40B4-BE49-F238E27FC236}">
                <a16:creationId xmlns:a16="http://schemas.microsoft.com/office/drawing/2014/main" id="{FD1B3497-5763-4582-B81E-EFC37B69E71D}"/>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4442640" y="701425"/>
            <a:ext cx="5107133" cy="2737409"/>
          </a:xfrm>
          <a:prstGeom prst="rect">
            <a:avLst/>
          </a:prstGeom>
        </p:spPr>
      </p:pic>
      <p:grpSp>
        <p:nvGrpSpPr>
          <p:cNvPr id="8" name="Gruppieren 7">
            <a:extLst>
              <a:ext uri="{FF2B5EF4-FFF2-40B4-BE49-F238E27FC236}">
                <a16:creationId xmlns:a16="http://schemas.microsoft.com/office/drawing/2014/main" id="{48E53D3C-1446-4B5F-94BC-3FFB9C5FA1B2}"/>
              </a:ext>
            </a:extLst>
          </p:cNvPr>
          <p:cNvGrpSpPr/>
          <p:nvPr userDrawn="1"/>
        </p:nvGrpSpPr>
        <p:grpSpPr>
          <a:xfrm>
            <a:off x="2" y="0"/>
            <a:ext cx="12717280" cy="509693"/>
            <a:chOff x="0" y="0"/>
            <a:chExt cx="8991787" cy="360000"/>
          </a:xfrm>
        </p:grpSpPr>
        <p:sp>
          <p:nvSpPr>
            <p:cNvPr id="9" name="Rechteck 8">
              <a:extLst>
                <a:ext uri="{FF2B5EF4-FFF2-40B4-BE49-F238E27FC236}">
                  <a16:creationId xmlns:a16="http://schemas.microsoft.com/office/drawing/2014/main" id="{6B228E3A-006E-458C-8686-D47B59E8A5B3}"/>
                </a:ext>
              </a:extLst>
            </p:cNvPr>
            <p:cNvSpPr/>
            <p:nvPr userDrawn="1"/>
          </p:nvSpPr>
          <p:spPr>
            <a:xfrm>
              <a:off x="0" y="0"/>
              <a:ext cx="1835999" cy="360000"/>
            </a:xfrm>
            <a:prstGeom prst="rect">
              <a:avLst/>
            </a:prstGeom>
            <a:solidFill>
              <a:srgbClr val="544B9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3602"/>
            </a:p>
          </p:txBody>
        </p:sp>
        <p:sp>
          <p:nvSpPr>
            <p:cNvPr id="10" name="Rechteck 9">
              <a:extLst>
                <a:ext uri="{FF2B5EF4-FFF2-40B4-BE49-F238E27FC236}">
                  <a16:creationId xmlns:a16="http://schemas.microsoft.com/office/drawing/2014/main" id="{AD1D6230-4D50-4265-AFA0-4947146E3D1F}"/>
                </a:ext>
              </a:extLst>
            </p:cNvPr>
            <p:cNvSpPr/>
            <p:nvPr userDrawn="1"/>
          </p:nvSpPr>
          <p:spPr>
            <a:xfrm>
              <a:off x="1800000" y="0"/>
              <a:ext cx="1835999" cy="360000"/>
            </a:xfrm>
            <a:prstGeom prst="rect">
              <a:avLst/>
            </a:prstGeom>
            <a:solidFill>
              <a:srgbClr val="8F70A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3602"/>
            </a:p>
          </p:txBody>
        </p:sp>
        <p:sp>
          <p:nvSpPr>
            <p:cNvPr id="11" name="Rechteck 10">
              <a:extLst>
                <a:ext uri="{FF2B5EF4-FFF2-40B4-BE49-F238E27FC236}">
                  <a16:creationId xmlns:a16="http://schemas.microsoft.com/office/drawing/2014/main" id="{46402126-7C73-400B-BA40-17ED41D6DEBB}"/>
                </a:ext>
              </a:extLst>
            </p:cNvPr>
            <p:cNvSpPr/>
            <p:nvPr userDrawn="1"/>
          </p:nvSpPr>
          <p:spPr>
            <a:xfrm>
              <a:off x="3600000" y="0"/>
              <a:ext cx="1835999" cy="360000"/>
            </a:xfrm>
            <a:prstGeom prst="rect">
              <a:avLst/>
            </a:prstGeom>
            <a:solidFill>
              <a:srgbClr val="F0889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3602"/>
            </a:p>
          </p:txBody>
        </p:sp>
        <p:sp>
          <p:nvSpPr>
            <p:cNvPr id="12" name="Rechteck 11">
              <a:extLst>
                <a:ext uri="{FF2B5EF4-FFF2-40B4-BE49-F238E27FC236}">
                  <a16:creationId xmlns:a16="http://schemas.microsoft.com/office/drawing/2014/main" id="{050AE82E-770D-4997-9C46-34C4FAB5B523}"/>
                </a:ext>
              </a:extLst>
            </p:cNvPr>
            <p:cNvSpPr/>
            <p:nvPr userDrawn="1"/>
          </p:nvSpPr>
          <p:spPr>
            <a:xfrm>
              <a:off x="5389044" y="0"/>
              <a:ext cx="1835999" cy="360000"/>
            </a:xfrm>
            <a:prstGeom prst="rect">
              <a:avLst/>
            </a:prstGeom>
            <a:solidFill>
              <a:srgbClr val="12B3B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3602" dirty="0"/>
            </a:p>
          </p:txBody>
        </p:sp>
        <p:sp>
          <p:nvSpPr>
            <p:cNvPr id="13" name="Rechteck 12">
              <a:extLst>
                <a:ext uri="{FF2B5EF4-FFF2-40B4-BE49-F238E27FC236}">
                  <a16:creationId xmlns:a16="http://schemas.microsoft.com/office/drawing/2014/main" id="{61E53DEA-4116-4C53-A20F-F8DEA2015F42}"/>
                </a:ext>
              </a:extLst>
            </p:cNvPr>
            <p:cNvSpPr/>
            <p:nvPr userDrawn="1"/>
          </p:nvSpPr>
          <p:spPr>
            <a:xfrm>
              <a:off x="7191787" y="0"/>
              <a:ext cx="1800000" cy="360000"/>
            </a:xfrm>
            <a:prstGeom prst="rect">
              <a:avLst/>
            </a:prstGeom>
            <a:solidFill>
              <a:srgbClr val="7EC29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3602" dirty="0"/>
            </a:p>
          </p:txBody>
        </p:sp>
      </p:grpSp>
      <p:pic>
        <p:nvPicPr>
          <p:cNvPr id="14" name="Graphic 19">
            <a:extLst>
              <a:ext uri="{FF2B5EF4-FFF2-40B4-BE49-F238E27FC236}">
                <a16:creationId xmlns:a16="http://schemas.microsoft.com/office/drawing/2014/main" id="{72EC5942-266E-44A0-B577-85E62FC30D1A}"/>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298346" y="28478429"/>
            <a:ext cx="7348114" cy="1002299"/>
          </a:xfrm>
          <a:prstGeom prst="rect">
            <a:avLst/>
          </a:prstGeom>
        </p:spPr>
      </p:pic>
      <p:sp>
        <p:nvSpPr>
          <p:cNvPr id="15" name="Rechteck 14">
            <a:extLst>
              <a:ext uri="{FF2B5EF4-FFF2-40B4-BE49-F238E27FC236}">
                <a16:creationId xmlns:a16="http://schemas.microsoft.com/office/drawing/2014/main" id="{E86FD2B6-D26B-4D96-B942-EB4BA2CB42B2}"/>
              </a:ext>
            </a:extLst>
          </p:cNvPr>
          <p:cNvSpPr/>
          <p:nvPr userDrawn="1"/>
        </p:nvSpPr>
        <p:spPr>
          <a:xfrm>
            <a:off x="0" y="4318480"/>
            <a:ext cx="21383625" cy="5188881"/>
          </a:xfrm>
          <a:prstGeom prst="rect">
            <a:avLst/>
          </a:prstGeom>
          <a:solidFill>
            <a:srgbClr val="7EC29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3602" dirty="0"/>
          </a:p>
          <a:p>
            <a:pPr algn="ctr"/>
            <a:endParaRPr lang="de-DE" sz="3602" dirty="0"/>
          </a:p>
        </p:txBody>
      </p:sp>
    </p:spTree>
    <p:extLst>
      <p:ext uri="{BB962C8B-B14F-4D97-AF65-F5344CB8AC3E}">
        <p14:creationId xmlns:p14="http://schemas.microsoft.com/office/powerpoint/2010/main" val="30645434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_Titelfolie">
    <p:spTree>
      <p:nvGrpSpPr>
        <p:cNvPr id="1" name=""/>
        <p:cNvGrpSpPr/>
        <p:nvPr/>
      </p:nvGrpSpPr>
      <p:grpSpPr>
        <a:xfrm>
          <a:off x="0" y="0"/>
          <a:ext cx="0" cy="0"/>
          <a:chOff x="0" y="0"/>
          <a:chExt cx="0" cy="0"/>
        </a:xfrm>
      </p:grpSpPr>
      <p:pic>
        <p:nvPicPr>
          <p:cNvPr id="7" name="Grafik 6">
            <a:extLst>
              <a:ext uri="{FF2B5EF4-FFF2-40B4-BE49-F238E27FC236}">
                <a16:creationId xmlns:a16="http://schemas.microsoft.com/office/drawing/2014/main" id="{FD1B3497-5763-4582-B81E-EFC37B69E71D}"/>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4442640" y="701425"/>
            <a:ext cx="5107133" cy="2737409"/>
          </a:xfrm>
          <a:prstGeom prst="rect">
            <a:avLst/>
          </a:prstGeom>
        </p:spPr>
      </p:pic>
      <p:grpSp>
        <p:nvGrpSpPr>
          <p:cNvPr id="8" name="Gruppieren 7">
            <a:extLst>
              <a:ext uri="{FF2B5EF4-FFF2-40B4-BE49-F238E27FC236}">
                <a16:creationId xmlns:a16="http://schemas.microsoft.com/office/drawing/2014/main" id="{48E53D3C-1446-4B5F-94BC-3FFB9C5FA1B2}"/>
              </a:ext>
            </a:extLst>
          </p:cNvPr>
          <p:cNvGrpSpPr/>
          <p:nvPr userDrawn="1"/>
        </p:nvGrpSpPr>
        <p:grpSpPr>
          <a:xfrm>
            <a:off x="2" y="0"/>
            <a:ext cx="12717280" cy="509693"/>
            <a:chOff x="0" y="0"/>
            <a:chExt cx="8991787" cy="360000"/>
          </a:xfrm>
        </p:grpSpPr>
        <p:sp>
          <p:nvSpPr>
            <p:cNvPr id="9" name="Rechteck 8">
              <a:extLst>
                <a:ext uri="{FF2B5EF4-FFF2-40B4-BE49-F238E27FC236}">
                  <a16:creationId xmlns:a16="http://schemas.microsoft.com/office/drawing/2014/main" id="{6B228E3A-006E-458C-8686-D47B59E8A5B3}"/>
                </a:ext>
              </a:extLst>
            </p:cNvPr>
            <p:cNvSpPr/>
            <p:nvPr userDrawn="1"/>
          </p:nvSpPr>
          <p:spPr>
            <a:xfrm>
              <a:off x="0" y="0"/>
              <a:ext cx="1835999" cy="360000"/>
            </a:xfrm>
            <a:prstGeom prst="rect">
              <a:avLst/>
            </a:prstGeom>
            <a:solidFill>
              <a:srgbClr val="544B9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3602"/>
            </a:p>
          </p:txBody>
        </p:sp>
        <p:sp>
          <p:nvSpPr>
            <p:cNvPr id="10" name="Rechteck 9">
              <a:extLst>
                <a:ext uri="{FF2B5EF4-FFF2-40B4-BE49-F238E27FC236}">
                  <a16:creationId xmlns:a16="http://schemas.microsoft.com/office/drawing/2014/main" id="{AD1D6230-4D50-4265-AFA0-4947146E3D1F}"/>
                </a:ext>
              </a:extLst>
            </p:cNvPr>
            <p:cNvSpPr/>
            <p:nvPr userDrawn="1"/>
          </p:nvSpPr>
          <p:spPr>
            <a:xfrm>
              <a:off x="1800000" y="0"/>
              <a:ext cx="1835999" cy="360000"/>
            </a:xfrm>
            <a:prstGeom prst="rect">
              <a:avLst/>
            </a:prstGeom>
            <a:solidFill>
              <a:srgbClr val="8F70A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3602"/>
            </a:p>
          </p:txBody>
        </p:sp>
        <p:sp>
          <p:nvSpPr>
            <p:cNvPr id="11" name="Rechteck 10">
              <a:extLst>
                <a:ext uri="{FF2B5EF4-FFF2-40B4-BE49-F238E27FC236}">
                  <a16:creationId xmlns:a16="http://schemas.microsoft.com/office/drawing/2014/main" id="{46402126-7C73-400B-BA40-17ED41D6DEBB}"/>
                </a:ext>
              </a:extLst>
            </p:cNvPr>
            <p:cNvSpPr/>
            <p:nvPr userDrawn="1"/>
          </p:nvSpPr>
          <p:spPr>
            <a:xfrm>
              <a:off x="3600000" y="0"/>
              <a:ext cx="1835999" cy="360000"/>
            </a:xfrm>
            <a:prstGeom prst="rect">
              <a:avLst/>
            </a:prstGeom>
            <a:solidFill>
              <a:srgbClr val="F0889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3602"/>
            </a:p>
          </p:txBody>
        </p:sp>
        <p:sp>
          <p:nvSpPr>
            <p:cNvPr id="12" name="Rechteck 11">
              <a:extLst>
                <a:ext uri="{FF2B5EF4-FFF2-40B4-BE49-F238E27FC236}">
                  <a16:creationId xmlns:a16="http://schemas.microsoft.com/office/drawing/2014/main" id="{050AE82E-770D-4997-9C46-34C4FAB5B523}"/>
                </a:ext>
              </a:extLst>
            </p:cNvPr>
            <p:cNvSpPr/>
            <p:nvPr userDrawn="1"/>
          </p:nvSpPr>
          <p:spPr>
            <a:xfrm>
              <a:off x="5389044" y="0"/>
              <a:ext cx="1835999" cy="360000"/>
            </a:xfrm>
            <a:prstGeom prst="rect">
              <a:avLst/>
            </a:prstGeom>
            <a:solidFill>
              <a:srgbClr val="12B3B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3602" dirty="0"/>
            </a:p>
          </p:txBody>
        </p:sp>
        <p:sp>
          <p:nvSpPr>
            <p:cNvPr id="13" name="Rechteck 12">
              <a:extLst>
                <a:ext uri="{FF2B5EF4-FFF2-40B4-BE49-F238E27FC236}">
                  <a16:creationId xmlns:a16="http://schemas.microsoft.com/office/drawing/2014/main" id="{61E53DEA-4116-4C53-A20F-F8DEA2015F42}"/>
                </a:ext>
              </a:extLst>
            </p:cNvPr>
            <p:cNvSpPr/>
            <p:nvPr userDrawn="1"/>
          </p:nvSpPr>
          <p:spPr>
            <a:xfrm>
              <a:off x="7191787" y="0"/>
              <a:ext cx="1800000" cy="360000"/>
            </a:xfrm>
            <a:prstGeom prst="rect">
              <a:avLst/>
            </a:prstGeom>
            <a:solidFill>
              <a:srgbClr val="7EC29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3602" dirty="0"/>
            </a:p>
          </p:txBody>
        </p:sp>
      </p:grpSp>
      <p:pic>
        <p:nvPicPr>
          <p:cNvPr id="14" name="Graphic 19">
            <a:extLst>
              <a:ext uri="{FF2B5EF4-FFF2-40B4-BE49-F238E27FC236}">
                <a16:creationId xmlns:a16="http://schemas.microsoft.com/office/drawing/2014/main" id="{72EC5942-266E-44A0-B577-85E62FC30D1A}"/>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298346" y="28478429"/>
            <a:ext cx="7348114" cy="1002299"/>
          </a:xfrm>
          <a:prstGeom prst="rect">
            <a:avLst/>
          </a:prstGeom>
        </p:spPr>
      </p:pic>
      <p:sp>
        <p:nvSpPr>
          <p:cNvPr id="15" name="Rechteck 14">
            <a:extLst>
              <a:ext uri="{FF2B5EF4-FFF2-40B4-BE49-F238E27FC236}">
                <a16:creationId xmlns:a16="http://schemas.microsoft.com/office/drawing/2014/main" id="{E86FD2B6-D26B-4D96-B942-EB4BA2CB42B2}"/>
              </a:ext>
            </a:extLst>
          </p:cNvPr>
          <p:cNvSpPr/>
          <p:nvPr userDrawn="1"/>
        </p:nvSpPr>
        <p:spPr>
          <a:xfrm>
            <a:off x="0" y="4318480"/>
            <a:ext cx="21383625" cy="5188881"/>
          </a:xfrm>
          <a:prstGeom prst="rect">
            <a:avLst/>
          </a:prstGeom>
          <a:solidFill>
            <a:srgbClr val="F0889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3602" dirty="0"/>
          </a:p>
          <a:p>
            <a:pPr algn="ctr"/>
            <a:endParaRPr lang="de-DE" sz="3602" dirty="0"/>
          </a:p>
        </p:txBody>
      </p:sp>
    </p:spTree>
    <p:extLst>
      <p:ext uri="{BB962C8B-B14F-4D97-AF65-F5344CB8AC3E}">
        <p14:creationId xmlns:p14="http://schemas.microsoft.com/office/powerpoint/2010/main" val="34888186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4_Titelfolie">
    <p:spTree>
      <p:nvGrpSpPr>
        <p:cNvPr id="1" name=""/>
        <p:cNvGrpSpPr/>
        <p:nvPr/>
      </p:nvGrpSpPr>
      <p:grpSpPr>
        <a:xfrm>
          <a:off x="0" y="0"/>
          <a:ext cx="0" cy="0"/>
          <a:chOff x="0" y="0"/>
          <a:chExt cx="0" cy="0"/>
        </a:xfrm>
      </p:grpSpPr>
      <p:pic>
        <p:nvPicPr>
          <p:cNvPr id="7" name="Grafik 6">
            <a:extLst>
              <a:ext uri="{FF2B5EF4-FFF2-40B4-BE49-F238E27FC236}">
                <a16:creationId xmlns:a16="http://schemas.microsoft.com/office/drawing/2014/main" id="{FD1B3497-5763-4582-B81E-EFC37B69E71D}"/>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4442640" y="701425"/>
            <a:ext cx="5107133" cy="2737409"/>
          </a:xfrm>
          <a:prstGeom prst="rect">
            <a:avLst/>
          </a:prstGeom>
        </p:spPr>
      </p:pic>
      <p:grpSp>
        <p:nvGrpSpPr>
          <p:cNvPr id="8" name="Gruppieren 7">
            <a:extLst>
              <a:ext uri="{FF2B5EF4-FFF2-40B4-BE49-F238E27FC236}">
                <a16:creationId xmlns:a16="http://schemas.microsoft.com/office/drawing/2014/main" id="{48E53D3C-1446-4B5F-94BC-3FFB9C5FA1B2}"/>
              </a:ext>
            </a:extLst>
          </p:cNvPr>
          <p:cNvGrpSpPr/>
          <p:nvPr userDrawn="1"/>
        </p:nvGrpSpPr>
        <p:grpSpPr>
          <a:xfrm>
            <a:off x="2" y="0"/>
            <a:ext cx="12717280" cy="509693"/>
            <a:chOff x="0" y="0"/>
            <a:chExt cx="8991787" cy="360000"/>
          </a:xfrm>
        </p:grpSpPr>
        <p:sp>
          <p:nvSpPr>
            <p:cNvPr id="9" name="Rechteck 8">
              <a:extLst>
                <a:ext uri="{FF2B5EF4-FFF2-40B4-BE49-F238E27FC236}">
                  <a16:creationId xmlns:a16="http://schemas.microsoft.com/office/drawing/2014/main" id="{6B228E3A-006E-458C-8686-D47B59E8A5B3}"/>
                </a:ext>
              </a:extLst>
            </p:cNvPr>
            <p:cNvSpPr/>
            <p:nvPr userDrawn="1"/>
          </p:nvSpPr>
          <p:spPr>
            <a:xfrm>
              <a:off x="0" y="0"/>
              <a:ext cx="1835999" cy="360000"/>
            </a:xfrm>
            <a:prstGeom prst="rect">
              <a:avLst/>
            </a:prstGeom>
            <a:solidFill>
              <a:srgbClr val="544B9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3602"/>
            </a:p>
          </p:txBody>
        </p:sp>
        <p:sp>
          <p:nvSpPr>
            <p:cNvPr id="10" name="Rechteck 9">
              <a:extLst>
                <a:ext uri="{FF2B5EF4-FFF2-40B4-BE49-F238E27FC236}">
                  <a16:creationId xmlns:a16="http://schemas.microsoft.com/office/drawing/2014/main" id="{AD1D6230-4D50-4265-AFA0-4947146E3D1F}"/>
                </a:ext>
              </a:extLst>
            </p:cNvPr>
            <p:cNvSpPr/>
            <p:nvPr userDrawn="1"/>
          </p:nvSpPr>
          <p:spPr>
            <a:xfrm>
              <a:off x="1800000" y="0"/>
              <a:ext cx="1835999" cy="360000"/>
            </a:xfrm>
            <a:prstGeom prst="rect">
              <a:avLst/>
            </a:prstGeom>
            <a:solidFill>
              <a:srgbClr val="8F70A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3602"/>
            </a:p>
          </p:txBody>
        </p:sp>
        <p:sp>
          <p:nvSpPr>
            <p:cNvPr id="11" name="Rechteck 10">
              <a:extLst>
                <a:ext uri="{FF2B5EF4-FFF2-40B4-BE49-F238E27FC236}">
                  <a16:creationId xmlns:a16="http://schemas.microsoft.com/office/drawing/2014/main" id="{46402126-7C73-400B-BA40-17ED41D6DEBB}"/>
                </a:ext>
              </a:extLst>
            </p:cNvPr>
            <p:cNvSpPr/>
            <p:nvPr userDrawn="1"/>
          </p:nvSpPr>
          <p:spPr>
            <a:xfrm>
              <a:off x="3600000" y="0"/>
              <a:ext cx="1835999" cy="360000"/>
            </a:xfrm>
            <a:prstGeom prst="rect">
              <a:avLst/>
            </a:prstGeom>
            <a:solidFill>
              <a:srgbClr val="F0889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3602"/>
            </a:p>
          </p:txBody>
        </p:sp>
        <p:sp>
          <p:nvSpPr>
            <p:cNvPr id="12" name="Rechteck 11">
              <a:extLst>
                <a:ext uri="{FF2B5EF4-FFF2-40B4-BE49-F238E27FC236}">
                  <a16:creationId xmlns:a16="http://schemas.microsoft.com/office/drawing/2014/main" id="{050AE82E-770D-4997-9C46-34C4FAB5B523}"/>
                </a:ext>
              </a:extLst>
            </p:cNvPr>
            <p:cNvSpPr/>
            <p:nvPr userDrawn="1"/>
          </p:nvSpPr>
          <p:spPr>
            <a:xfrm>
              <a:off x="5389044" y="0"/>
              <a:ext cx="1835999" cy="360000"/>
            </a:xfrm>
            <a:prstGeom prst="rect">
              <a:avLst/>
            </a:prstGeom>
            <a:solidFill>
              <a:srgbClr val="12B3B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3602" dirty="0"/>
            </a:p>
          </p:txBody>
        </p:sp>
        <p:sp>
          <p:nvSpPr>
            <p:cNvPr id="13" name="Rechteck 12">
              <a:extLst>
                <a:ext uri="{FF2B5EF4-FFF2-40B4-BE49-F238E27FC236}">
                  <a16:creationId xmlns:a16="http://schemas.microsoft.com/office/drawing/2014/main" id="{61E53DEA-4116-4C53-A20F-F8DEA2015F42}"/>
                </a:ext>
              </a:extLst>
            </p:cNvPr>
            <p:cNvSpPr/>
            <p:nvPr userDrawn="1"/>
          </p:nvSpPr>
          <p:spPr>
            <a:xfrm>
              <a:off x="7191787" y="0"/>
              <a:ext cx="1800000" cy="360000"/>
            </a:xfrm>
            <a:prstGeom prst="rect">
              <a:avLst/>
            </a:prstGeom>
            <a:solidFill>
              <a:srgbClr val="7EC29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3602" dirty="0"/>
            </a:p>
          </p:txBody>
        </p:sp>
      </p:grpSp>
      <p:pic>
        <p:nvPicPr>
          <p:cNvPr id="14" name="Graphic 19">
            <a:extLst>
              <a:ext uri="{FF2B5EF4-FFF2-40B4-BE49-F238E27FC236}">
                <a16:creationId xmlns:a16="http://schemas.microsoft.com/office/drawing/2014/main" id="{72EC5942-266E-44A0-B577-85E62FC30D1A}"/>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298346" y="28478429"/>
            <a:ext cx="7348114" cy="1002299"/>
          </a:xfrm>
          <a:prstGeom prst="rect">
            <a:avLst/>
          </a:prstGeom>
        </p:spPr>
      </p:pic>
      <p:sp>
        <p:nvSpPr>
          <p:cNvPr id="15" name="Rechteck 14">
            <a:extLst>
              <a:ext uri="{FF2B5EF4-FFF2-40B4-BE49-F238E27FC236}">
                <a16:creationId xmlns:a16="http://schemas.microsoft.com/office/drawing/2014/main" id="{E86FD2B6-D26B-4D96-B942-EB4BA2CB42B2}"/>
              </a:ext>
            </a:extLst>
          </p:cNvPr>
          <p:cNvSpPr/>
          <p:nvPr userDrawn="1"/>
        </p:nvSpPr>
        <p:spPr>
          <a:xfrm>
            <a:off x="0" y="4318480"/>
            <a:ext cx="21383625" cy="5188881"/>
          </a:xfrm>
          <a:prstGeom prst="rect">
            <a:avLst/>
          </a:prstGeom>
          <a:solidFill>
            <a:srgbClr val="8F70A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3602" dirty="0"/>
          </a:p>
          <a:p>
            <a:pPr algn="ctr"/>
            <a:endParaRPr lang="de-DE" sz="3602" dirty="0"/>
          </a:p>
        </p:txBody>
      </p:sp>
    </p:spTree>
    <p:extLst>
      <p:ext uri="{BB962C8B-B14F-4D97-AF65-F5344CB8AC3E}">
        <p14:creationId xmlns:p14="http://schemas.microsoft.com/office/powerpoint/2010/main" val="42668116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5_Titelfolie">
    <p:spTree>
      <p:nvGrpSpPr>
        <p:cNvPr id="1" name=""/>
        <p:cNvGrpSpPr/>
        <p:nvPr/>
      </p:nvGrpSpPr>
      <p:grpSpPr>
        <a:xfrm>
          <a:off x="0" y="0"/>
          <a:ext cx="0" cy="0"/>
          <a:chOff x="0" y="0"/>
          <a:chExt cx="0" cy="0"/>
        </a:xfrm>
      </p:grpSpPr>
      <p:pic>
        <p:nvPicPr>
          <p:cNvPr id="7" name="Grafik 6">
            <a:extLst>
              <a:ext uri="{FF2B5EF4-FFF2-40B4-BE49-F238E27FC236}">
                <a16:creationId xmlns:a16="http://schemas.microsoft.com/office/drawing/2014/main" id="{FD1B3497-5763-4582-B81E-EFC37B69E71D}"/>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4442640" y="701425"/>
            <a:ext cx="5107133" cy="2737409"/>
          </a:xfrm>
          <a:prstGeom prst="rect">
            <a:avLst/>
          </a:prstGeom>
        </p:spPr>
      </p:pic>
      <p:grpSp>
        <p:nvGrpSpPr>
          <p:cNvPr id="8" name="Gruppieren 7">
            <a:extLst>
              <a:ext uri="{FF2B5EF4-FFF2-40B4-BE49-F238E27FC236}">
                <a16:creationId xmlns:a16="http://schemas.microsoft.com/office/drawing/2014/main" id="{48E53D3C-1446-4B5F-94BC-3FFB9C5FA1B2}"/>
              </a:ext>
            </a:extLst>
          </p:cNvPr>
          <p:cNvGrpSpPr/>
          <p:nvPr userDrawn="1"/>
        </p:nvGrpSpPr>
        <p:grpSpPr>
          <a:xfrm>
            <a:off x="2" y="0"/>
            <a:ext cx="12717280" cy="509693"/>
            <a:chOff x="0" y="0"/>
            <a:chExt cx="8991787" cy="360000"/>
          </a:xfrm>
        </p:grpSpPr>
        <p:sp>
          <p:nvSpPr>
            <p:cNvPr id="9" name="Rechteck 8">
              <a:extLst>
                <a:ext uri="{FF2B5EF4-FFF2-40B4-BE49-F238E27FC236}">
                  <a16:creationId xmlns:a16="http://schemas.microsoft.com/office/drawing/2014/main" id="{6B228E3A-006E-458C-8686-D47B59E8A5B3}"/>
                </a:ext>
              </a:extLst>
            </p:cNvPr>
            <p:cNvSpPr/>
            <p:nvPr userDrawn="1"/>
          </p:nvSpPr>
          <p:spPr>
            <a:xfrm>
              <a:off x="0" y="0"/>
              <a:ext cx="1835999" cy="360000"/>
            </a:xfrm>
            <a:prstGeom prst="rect">
              <a:avLst/>
            </a:prstGeom>
            <a:solidFill>
              <a:srgbClr val="544B9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3602"/>
            </a:p>
          </p:txBody>
        </p:sp>
        <p:sp>
          <p:nvSpPr>
            <p:cNvPr id="10" name="Rechteck 9">
              <a:extLst>
                <a:ext uri="{FF2B5EF4-FFF2-40B4-BE49-F238E27FC236}">
                  <a16:creationId xmlns:a16="http://schemas.microsoft.com/office/drawing/2014/main" id="{AD1D6230-4D50-4265-AFA0-4947146E3D1F}"/>
                </a:ext>
              </a:extLst>
            </p:cNvPr>
            <p:cNvSpPr/>
            <p:nvPr userDrawn="1"/>
          </p:nvSpPr>
          <p:spPr>
            <a:xfrm>
              <a:off x="1800000" y="0"/>
              <a:ext cx="1835999" cy="360000"/>
            </a:xfrm>
            <a:prstGeom prst="rect">
              <a:avLst/>
            </a:prstGeom>
            <a:solidFill>
              <a:srgbClr val="8F70A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3602"/>
            </a:p>
          </p:txBody>
        </p:sp>
        <p:sp>
          <p:nvSpPr>
            <p:cNvPr id="11" name="Rechteck 10">
              <a:extLst>
                <a:ext uri="{FF2B5EF4-FFF2-40B4-BE49-F238E27FC236}">
                  <a16:creationId xmlns:a16="http://schemas.microsoft.com/office/drawing/2014/main" id="{46402126-7C73-400B-BA40-17ED41D6DEBB}"/>
                </a:ext>
              </a:extLst>
            </p:cNvPr>
            <p:cNvSpPr/>
            <p:nvPr userDrawn="1"/>
          </p:nvSpPr>
          <p:spPr>
            <a:xfrm>
              <a:off x="3600000" y="0"/>
              <a:ext cx="1835999" cy="360000"/>
            </a:xfrm>
            <a:prstGeom prst="rect">
              <a:avLst/>
            </a:prstGeom>
            <a:solidFill>
              <a:srgbClr val="F0889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3602"/>
            </a:p>
          </p:txBody>
        </p:sp>
        <p:sp>
          <p:nvSpPr>
            <p:cNvPr id="12" name="Rechteck 11">
              <a:extLst>
                <a:ext uri="{FF2B5EF4-FFF2-40B4-BE49-F238E27FC236}">
                  <a16:creationId xmlns:a16="http://schemas.microsoft.com/office/drawing/2014/main" id="{050AE82E-770D-4997-9C46-34C4FAB5B523}"/>
                </a:ext>
              </a:extLst>
            </p:cNvPr>
            <p:cNvSpPr/>
            <p:nvPr userDrawn="1"/>
          </p:nvSpPr>
          <p:spPr>
            <a:xfrm>
              <a:off x="5389044" y="0"/>
              <a:ext cx="1835999" cy="360000"/>
            </a:xfrm>
            <a:prstGeom prst="rect">
              <a:avLst/>
            </a:prstGeom>
            <a:solidFill>
              <a:srgbClr val="12B3B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3602" dirty="0"/>
            </a:p>
          </p:txBody>
        </p:sp>
        <p:sp>
          <p:nvSpPr>
            <p:cNvPr id="13" name="Rechteck 12">
              <a:extLst>
                <a:ext uri="{FF2B5EF4-FFF2-40B4-BE49-F238E27FC236}">
                  <a16:creationId xmlns:a16="http://schemas.microsoft.com/office/drawing/2014/main" id="{61E53DEA-4116-4C53-A20F-F8DEA2015F42}"/>
                </a:ext>
              </a:extLst>
            </p:cNvPr>
            <p:cNvSpPr/>
            <p:nvPr userDrawn="1"/>
          </p:nvSpPr>
          <p:spPr>
            <a:xfrm>
              <a:off x="7191787" y="0"/>
              <a:ext cx="1800000" cy="360000"/>
            </a:xfrm>
            <a:prstGeom prst="rect">
              <a:avLst/>
            </a:prstGeom>
            <a:solidFill>
              <a:srgbClr val="7EC29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3602" dirty="0"/>
            </a:p>
          </p:txBody>
        </p:sp>
      </p:grpSp>
      <p:pic>
        <p:nvPicPr>
          <p:cNvPr id="14" name="Graphic 19">
            <a:extLst>
              <a:ext uri="{FF2B5EF4-FFF2-40B4-BE49-F238E27FC236}">
                <a16:creationId xmlns:a16="http://schemas.microsoft.com/office/drawing/2014/main" id="{72EC5942-266E-44A0-B577-85E62FC30D1A}"/>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298346" y="28478429"/>
            <a:ext cx="7348114" cy="1002299"/>
          </a:xfrm>
          <a:prstGeom prst="rect">
            <a:avLst/>
          </a:prstGeom>
        </p:spPr>
      </p:pic>
      <p:sp>
        <p:nvSpPr>
          <p:cNvPr id="15" name="Rechteck 14">
            <a:extLst>
              <a:ext uri="{FF2B5EF4-FFF2-40B4-BE49-F238E27FC236}">
                <a16:creationId xmlns:a16="http://schemas.microsoft.com/office/drawing/2014/main" id="{E86FD2B6-D26B-4D96-B942-EB4BA2CB42B2}"/>
              </a:ext>
            </a:extLst>
          </p:cNvPr>
          <p:cNvSpPr/>
          <p:nvPr userDrawn="1"/>
        </p:nvSpPr>
        <p:spPr>
          <a:xfrm>
            <a:off x="0" y="4318480"/>
            <a:ext cx="21383625" cy="5188881"/>
          </a:xfrm>
          <a:prstGeom prst="rect">
            <a:avLst/>
          </a:prstGeom>
          <a:solidFill>
            <a:srgbClr val="544B9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3602" dirty="0"/>
          </a:p>
          <a:p>
            <a:pPr algn="ctr"/>
            <a:endParaRPr lang="de-DE" sz="3602" dirty="0"/>
          </a:p>
        </p:txBody>
      </p:sp>
    </p:spTree>
    <p:extLst>
      <p:ext uri="{BB962C8B-B14F-4D97-AF65-F5344CB8AC3E}">
        <p14:creationId xmlns:p14="http://schemas.microsoft.com/office/powerpoint/2010/main" val="403966994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470124" y="1611882"/>
            <a:ext cx="18443377" cy="5851808"/>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1470124" y="8059374"/>
            <a:ext cx="18443377" cy="19209345"/>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1470124" y="28060644"/>
            <a:ext cx="4811316" cy="1611875"/>
          </a:xfrm>
          <a:prstGeom prst="rect">
            <a:avLst/>
          </a:prstGeom>
        </p:spPr>
        <p:txBody>
          <a:bodyPr vert="horz" lIns="91440" tIns="45720" rIns="91440" bIns="45720" rtlCol="0" anchor="ctr"/>
          <a:lstStyle>
            <a:lvl1pPr algn="l">
              <a:defRPr sz="2806">
                <a:solidFill>
                  <a:schemeClr val="tx1">
                    <a:tint val="75000"/>
                  </a:schemeClr>
                </a:solidFill>
              </a:defRPr>
            </a:lvl1pPr>
          </a:lstStyle>
          <a:p>
            <a:fld id="{6A3C75BA-65BE-4862-B415-9B87D9772763}" type="datetimeFigureOut">
              <a:rPr lang="de-DE" smtClean="0"/>
              <a:t>24.03.2026</a:t>
            </a:fld>
            <a:endParaRPr lang="de-DE"/>
          </a:p>
        </p:txBody>
      </p:sp>
      <p:sp>
        <p:nvSpPr>
          <p:cNvPr id="5" name="Footer Placeholder 4"/>
          <p:cNvSpPr>
            <a:spLocks noGrp="1"/>
          </p:cNvSpPr>
          <p:nvPr>
            <p:ph type="ftr" sz="quarter" idx="3"/>
          </p:nvPr>
        </p:nvSpPr>
        <p:spPr>
          <a:xfrm>
            <a:off x="7083326" y="28060644"/>
            <a:ext cx="7216973" cy="1611875"/>
          </a:xfrm>
          <a:prstGeom prst="rect">
            <a:avLst/>
          </a:prstGeom>
        </p:spPr>
        <p:txBody>
          <a:bodyPr vert="horz" lIns="91440" tIns="45720" rIns="91440" bIns="45720" rtlCol="0" anchor="ctr"/>
          <a:lstStyle>
            <a:lvl1pPr algn="ctr">
              <a:defRPr sz="2806">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15102185" y="28060644"/>
            <a:ext cx="4811316" cy="1611875"/>
          </a:xfrm>
          <a:prstGeom prst="rect">
            <a:avLst/>
          </a:prstGeom>
        </p:spPr>
        <p:txBody>
          <a:bodyPr vert="horz" lIns="91440" tIns="45720" rIns="91440" bIns="45720" rtlCol="0" anchor="ctr"/>
          <a:lstStyle>
            <a:lvl1pPr algn="r">
              <a:defRPr sz="2806">
                <a:solidFill>
                  <a:schemeClr val="tx1">
                    <a:tint val="75000"/>
                  </a:schemeClr>
                </a:solidFill>
              </a:defRPr>
            </a:lvl1pPr>
          </a:lstStyle>
          <a:p>
            <a:fld id="{662A373B-0066-4A73-A503-CCA3309B9556}" type="slidenum">
              <a:rPr lang="de-DE" smtClean="0"/>
              <a:t>‹Nr.›</a:t>
            </a:fld>
            <a:endParaRPr lang="de-DE"/>
          </a:p>
        </p:txBody>
      </p:sp>
    </p:spTree>
    <p:extLst>
      <p:ext uri="{BB962C8B-B14F-4D97-AF65-F5344CB8AC3E}">
        <p14:creationId xmlns:p14="http://schemas.microsoft.com/office/powerpoint/2010/main" val="1635067313"/>
      </p:ext>
    </p:extLst>
  </p:cSld>
  <p:clrMap bg1="lt1" tx1="dk1" bg2="lt2" tx2="dk2" accent1="accent1" accent2="accent2" accent3="accent3" accent4="accent4" accent5="accent5" accent6="accent6" hlink="hlink" folHlink="folHlink"/>
  <p:sldLayoutIdLst>
    <p:sldLayoutId id="2147483688" r:id="rId1"/>
    <p:sldLayoutId id="2147483672" r:id="rId2"/>
    <p:sldLayoutId id="2147483673" r:id="rId3"/>
    <p:sldLayoutId id="2147483674" r:id="rId4"/>
    <p:sldLayoutId id="2147483675" r:id="rId5"/>
  </p:sldLayoutIdLst>
  <p:txStyles>
    <p:titleStyle>
      <a:lvl1pPr algn="l" defTabSz="2138324" rtl="0" eaLnBrk="1" latinLnBrk="0" hangingPunct="1">
        <a:lnSpc>
          <a:spcPct val="90000"/>
        </a:lnSpc>
        <a:spcBef>
          <a:spcPct val="0"/>
        </a:spcBef>
        <a:buNone/>
        <a:defRPr sz="10289" kern="1200">
          <a:solidFill>
            <a:schemeClr val="tx1"/>
          </a:solidFill>
          <a:latin typeface="+mj-lt"/>
          <a:ea typeface="+mj-ea"/>
          <a:cs typeface="+mj-cs"/>
        </a:defRPr>
      </a:lvl1pPr>
    </p:titleStyle>
    <p:bodyStyle>
      <a:lvl1pPr marL="534581" indent="-534581" algn="l" defTabSz="2138324" rtl="0" eaLnBrk="1" latinLnBrk="0" hangingPunct="1">
        <a:lnSpc>
          <a:spcPct val="90000"/>
        </a:lnSpc>
        <a:spcBef>
          <a:spcPts val="2339"/>
        </a:spcBef>
        <a:buFont typeface="Arial" panose="020B0604020202020204" pitchFamily="34" charset="0"/>
        <a:buChar char="•"/>
        <a:defRPr sz="6548" kern="1200">
          <a:solidFill>
            <a:schemeClr val="tx1"/>
          </a:solidFill>
          <a:latin typeface="+mn-lt"/>
          <a:ea typeface="+mn-ea"/>
          <a:cs typeface="+mn-cs"/>
        </a:defRPr>
      </a:lvl1pPr>
      <a:lvl2pPr marL="1603743" indent="-534581" algn="l" defTabSz="2138324" rtl="0" eaLnBrk="1" latinLnBrk="0" hangingPunct="1">
        <a:lnSpc>
          <a:spcPct val="90000"/>
        </a:lnSpc>
        <a:spcBef>
          <a:spcPts val="1169"/>
        </a:spcBef>
        <a:buFont typeface="Arial" panose="020B0604020202020204" pitchFamily="34" charset="0"/>
        <a:buChar char="•"/>
        <a:defRPr sz="5612" kern="1200">
          <a:solidFill>
            <a:schemeClr val="tx1"/>
          </a:solidFill>
          <a:latin typeface="+mn-lt"/>
          <a:ea typeface="+mn-ea"/>
          <a:cs typeface="+mn-cs"/>
        </a:defRPr>
      </a:lvl2pPr>
      <a:lvl3pPr marL="2672906" indent="-534581" algn="l" defTabSz="2138324" rtl="0" eaLnBrk="1" latinLnBrk="0" hangingPunct="1">
        <a:lnSpc>
          <a:spcPct val="90000"/>
        </a:lnSpc>
        <a:spcBef>
          <a:spcPts val="1169"/>
        </a:spcBef>
        <a:buFont typeface="Arial" panose="020B0604020202020204" pitchFamily="34" charset="0"/>
        <a:buChar char="•"/>
        <a:defRPr sz="4677" kern="1200">
          <a:solidFill>
            <a:schemeClr val="tx1"/>
          </a:solidFill>
          <a:latin typeface="+mn-lt"/>
          <a:ea typeface="+mn-ea"/>
          <a:cs typeface="+mn-cs"/>
        </a:defRPr>
      </a:lvl3pPr>
      <a:lvl4pPr marL="3742068"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4pPr>
      <a:lvl5pPr marL="4811230"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5pPr>
      <a:lvl6pPr marL="5880392"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6pPr>
      <a:lvl7pPr marL="6949554"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7pPr>
      <a:lvl8pPr marL="8018717"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8pPr>
      <a:lvl9pPr marL="9087879"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9pPr>
    </p:bodyStyle>
    <p:otherStyle>
      <a:defPPr>
        <a:defRPr lang="en-US"/>
      </a:defPPr>
      <a:lvl1pPr marL="0" algn="l" defTabSz="2138324" rtl="0" eaLnBrk="1" latinLnBrk="0" hangingPunct="1">
        <a:defRPr sz="4209" kern="1200">
          <a:solidFill>
            <a:schemeClr val="tx1"/>
          </a:solidFill>
          <a:latin typeface="+mn-lt"/>
          <a:ea typeface="+mn-ea"/>
          <a:cs typeface="+mn-cs"/>
        </a:defRPr>
      </a:lvl1pPr>
      <a:lvl2pPr marL="1069162" algn="l" defTabSz="2138324" rtl="0" eaLnBrk="1" latinLnBrk="0" hangingPunct="1">
        <a:defRPr sz="4209" kern="1200">
          <a:solidFill>
            <a:schemeClr val="tx1"/>
          </a:solidFill>
          <a:latin typeface="+mn-lt"/>
          <a:ea typeface="+mn-ea"/>
          <a:cs typeface="+mn-cs"/>
        </a:defRPr>
      </a:lvl2pPr>
      <a:lvl3pPr marL="2138324" algn="l" defTabSz="2138324" rtl="0" eaLnBrk="1" latinLnBrk="0" hangingPunct="1">
        <a:defRPr sz="4209" kern="1200">
          <a:solidFill>
            <a:schemeClr val="tx1"/>
          </a:solidFill>
          <a:latin typeface="+mn-lt"/>
          <a:ea typeface="+mn-ea"/>
          <a:cs typeface="+mn-cs"/>
        </a:defRPr>
      </a:lvl3pPr>
      <a:lvl4pPr marL="3207487" algn="l" defTabSz="2138324" rtl="0" eaLnBrk="1" latinLnBrk="0" hangingPunct="1">
        <a:defRPr sz="4209" kern="1200">
          <a:solidFill>
            <a:schemeClr val="tx1"/>
          </a:solidFill>
          <a:latin typeface="+mn-lt"/>
          <a:ea typeface="+mn-ea"/>
          <a:cs typeface="+mn-cs"/>
        </a:defRPr>
      </a:lvl4pPr>
      <a:lvl5pPr marL="4276649" algn="l" defTabSz="2138324" rtl="0" eaLnBrk="1" latinLnBrk="0" hangingPunct="1">
        <a:defRPr sz="4209" kern="1200">
          <a:solidFill>
            <a:schemeClr val="tx1"/>
          </a:solidFill>
          <a:latin typeface="+mn-lt"/>
          <a:ea typeface="+mn-ea"/>
          <a:cs typeface="+mn-cs"/>
        </a:defRPr>
      </a:lvl5pPr>
      <a:lvl6pPr marL="5345811" algn="l" defTabSz="2138324" rtl="0" eaLnBrk="1" latinLnBrk="0" hangingPunct="1">
        <a:defRPr sz="4209" kern="1200">
          <a:solidFill>
            <a:schemeClr val="tx1"/>
          </a:solidFill>
          <a:latin typeface="+mn-lt"/>
          <a:ea typeface="+mn-ea"/>
          <a:cs typeface="+mn-cs"/>
        </a:defRPr>
      </a:lvl6pPr>
      <a:lvl7pPr marL="6414973" algn="l" defTabSz="2138324" rtl="0" eaLnBrk="1" latinLnBrk="0" hangingPunct="1">
        <a:defRPr sz="4209" kern="1200">
          <a:solidFill>
            <a:schemeClr val="tx1"/>
          </a:solidFill>
          <a:latin typeface="+mn-lt"/>
          <a:ea typeface="+mn-ea"/>
          <a:cs typeface="+mn-cs"/>
        </a:defRPr>
      </a:lvl7pPr>
      <a:lvl8pPr marL="7484135" algn="l" defTabSz="2138324" rtl="0" eaLnBrk="1" latinLnBrk="0" hangingPunct="1">
        <a:defRPr sz="4209" kern="1200">
          <a:solidFill>
            <a:schemeClr val="tx1"/>
          </a:solidFill>
          <a:latin typeface="+mn-lt"/>
          <a:ea typeface="+mn-ea"/>
          <a:cs typeface="+mn-cs"/>
        </a:defRPr>
      </a:lvl8pPr>
      <a:lvl9pPr marL="8553298" algn="l" defTabSz="2138324" rtl="0" eaLnBrk="1" latinLnBrk="0" hangingPunct="1">
        <a:defRPr sz="420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hteck 10">
            <a:extLst>
              <a:ext uri="{FF2B5EF4-FFF2-40B4-BE49-F238E27FC236}">
                <a16:creationId xmlns:a16="http://schemas.microsoft.com/office/drawing/2014/main" id="{54ABD038-5BE8-440F-99E1-9E0A49D4B1A7}"/>
              </a:ext>
            </a:extLst>
          </p:cNvPr>
          <p:cNvSpPr/>
          <p:nvPr/>
        </p:nvSpPr>
        <p:spPr>
          <a:xfrm>
            <a:off x="-1" y="4329875"/>
            <a:ext cx="21383625" cy="5183416"/>
          </a:xfrm>
          <a:prstGeom prst="rect">
            <a:avLst/>
          </a:prstGeom>
          <a:solidFill>
            <a:srgbClr val="12B3B3"/>
          </a:solidFill>
          <a:ln w="12700" cap="flat" cmpd="sng" algn="ctr">
            <a:noFill/>
            <a:prstDash val="solid"/>
            <a:miter lim="800000"/>
          </a:ln>
          <a:effectLst/>
        </p:spPr>
        <p:txBody>
          <a:bodyPr rtlCol="0" anchor="ctr"/>
          <a:lstStyle/>
          <a:p>
            <a:pPr algn="ctr" defTabSz="2477525">
              <a:defRPr/>
            </a:pPr>
            <a:endParaRPr lang="de-DE" sz="4878" kern="0" dirty="0">
              <a:solidFill>
                <a:srgbClr val="FFFFFF"/>
              </a:solidFill>
              <a:latin typeface="Calibri" panose="020F0502020204030204"/>
            </a:endParaRPr>
          </a:p>
          <a:p>
            <a:pPr algn="ctr" defTabSz="2477525">
              <a:defRPr/>
            </a:pPr>
            <a:endParaRPr lang="de-DE" sz="4878" kern="0" dirty="0">
              <a:solidFill>
                <a:srgbClr val="FFFFFF"/>
              </a:solidFill>
              <a:latin typeface="Calibri" panose="020F0502020204030204"/>
            </a:endParaRPr>
          </a:p>
          <a:p>
            <a:pPr algn="ctr" defTabSz="2477525">
              <a:defRPr/>
            </a:pPr>
            <a:endParaRPr lang="de-DE" sz="4878" kern="0" dirty="0">
              <a:solidFill>
                <a:srgbClr val="FFFFFF"/>
              </a:solidFill>
              <a:latin typeface="Calibri" panose="020F0502020204030204"/>
            </a:endParaRPr>
          </a:p>
          <a:p>
            <a:pPr algn="ctr" defTabSz="2477525">
              <a:defRPr/>
            </a:pPr>
            <a:r>
              <a:rPr lang="de-DE" sz="4878" kern="0" dirty="0">
                <a:solidFill>
                  <a:srgbClr val="FFFFFF"/>
                </a:solidFill>
                <a:latin typeface="Calibri" panose="020F0502020204030204"/>
              </a:rPr>
              <a:t>Name und Hochschule der Beteiligten Personen</a:t>
            </a:r>
          </a:p>
          <a:p>
            <a:pPr algn="ctr" defTabSz="2477525">
              <a:defRPr/>
            </a:pPr>
            <a:r>
              <a:rPr lang="de-DE" sz="4878" kern="0" dirty="0">
                <a:solidFill>
                  <a:srgbClr val="FFFFFF"/>
                </a:solidFill>
                <a:latin typeface="Calibri" panose="020F0502020204030204"/>
              </a:rPr>
              <a:t>Kontakt zum Projekt / den Personen</a:t>
            </a:r>
          </a:p>
        </p:txBody>
      </p:sp>
      <p:sp>
        <p:nvSpPr>
          <p:cNvPr id="12" name="Titel 1">
            <a:extLst>
              <a:ext uri="{FF2B5EF4-FFF2-40B4-BE49-F238E27FC236}">
                <a16:creationId xmlns:a16="http://schemas.microsoft.com/office/drawing/2014/main" id="{CC43A057-E746-4AF7-BF74-4D7378702D59}"/>
              </a:ext>
            </a:extLst>
          </p:cNvPr>
          <p:cNvSpPr txBox="1">
            <a:spLocks/>
          </p:cNvSpPr>
          <p:nvPr/>
        </p:nvSpPr>
        <p:spPr>
          <a:xfrm>
            <a:off x="1600951" y="5048206"/>
            <a:ext cx="18181722" cy="3697215"/>
          </a:xfrm>
          <a:prstGeom prst="rect">
            <a:avLst/>
          </a:prstGeom>
        </p:spPr>
        <p:txBody>
          <a:bodyPr anchor="t" anchorCtr="0"/>
          <a:lstStyle>
            <a:lvl1pPr algn="l" defTabSz="914400" rtl="0" eaLnBrk="1" latinLnBrk="0" hangingPunct="1">
              <a:lnSpc>
                <a:spcPct val="90000"/>
              </a:lnSpc>
              <a:spcBef>
                <a:spcPct val="0"/>
              </a:spcBef>
              <a:buNone/>
              <a:defRPr sz="7000" b="1" i="0" u="none" kern="1200">
                <a:solidFill>
                  <a:schemeClr val="bg1"/>
                </a:solidFill>
                <a:latin typeface="IBM Plex Sans SemiBold" panose="020B0503050203000203" pitchFamily="34" charset="0"/>
                <a:ea typeface="+mj-ea"/>
                <a:cs typeface="+mj-cs"/>
              </a:defRPr>
            </a:lvl1pPr>
          </a:lstStyle>
          <a:p>
            <a:pPr algn="ctr">
              <a:defRPr/>
            </a:pPr>
            <a:r>
              <a:rPr lang="de-DE" sz="11314" i="1" dirty="0">
                <a:solidFill>
                  <a:srgbClr val="FFFFFF"/>
                </a:solidFill>
              </a:rPr>
              <a:t>Hier steht der Projekttitel</a:t>
            </a:r>
          </a:p>
        </p:txBody>
      </p:sp>
      <p:cxnSp>
        <p:nvCxnSpPr>
          <p:cNvPr id="13" name="Gerade Verbindung 17">
            <a:extLst>
              <a:ext uri="{FF2B5EF4-FFF2-40B4-BE49-F238E27FC236}">
                <a16:creationId xmlns:a16="http://schemas.microsoft.com/office/drawing/2014/main" id="{F7D938EA-93CD-4F3B-B222-27D0254D2E98}"/>
              </a:ext>
            </a:extLst>
          </p:cNvPr>
          <p:cNvCxnSpPr>
            <a:cxnSpLocks/>
          </p:cNvCxnSpPr>
          <p:nvPr/>
        </p:nvCxnSpPr>
        <p:spPr>
          <a:xfrm>
            <a:off x="2478740" y="6755210"/>
            <a:ext cx="16445903" cy="0"/>
          </a:xfrm>
          <a:prstGeom prst="line">
            <a:avLst/>
          </a:prstGeom>
          <a:noFill/>
          <a:ln w="101600" cap="flat" cmpd="sng" algn="ctr">
            <a:solidFill>
              <a:srgbClr val="FFFFFF"/>
            </a:solidFill>
            <a:prstDash val="solid"/>
            <a:miter lim="800000"/>
          </a:ln>
          <a:effectLst/>
        </p:spPr>
      </p:cxnSp>
      <p:sp>
        <p:nvSpPr>
          <p:cNvPr id="14" name="Subtitle 2">
            <a:extLst>
              <a:ext uri="{FF2B5EF4-FFF2-40B4-BE49-F238E27FC236}">
                <a16:creationId xmlns:a16="http://schemas.microsoft.com/office/drawing/2014/main" id="{6BF33B27-AA41-4DF8-90C6-B21C6917ADE2}"/>
              </a:ext>
            </a:extLst>
          </p:cNvPr>
          <p:cNvSpPr txBox="1">
            <a:spLocks/>
          </p:cNvSpPr>
          <p:nvPr/>
        </p:nvSpPr>
        <p:spPr>
          <a:xfrm>
            <a:off x="771884" y="10231624"/>
            <a:ext cx="19839856" cy="4731991"/>
          </a:xfrm>
          <a:prstGeom prst="rect">
            <a:avLst/>
          </a:prstGeom>
        </p:spPr>
        <p:txBody>
          <a:bodyPr vert="horz" lIns="129326" tIns="64663" rIns="129326" bIns="64663" rtlCol="0" anchor="b">
            <a:normAutofit/>
          </a:bodyPr>
          <a:lstStyle>
            <a:lvl1pPr marL="0" indent="0" algn="ctr" defTabSz="1511960" rtl="0" eaLnBrk="1" latinLnBrk="0" hangingPunct="1">
              <a:lnSpc>
                <a:spcPct val="90000"/>
              </a:lnSpc>
              <a:spcBef>
                <a:spcPts val="1654"/>
              </a:spcBef>
              <a:buFont typeface="Arial" panose="020B0604020202020204" pitchFamily="34" charset="0"/>
              <a:buNone/>
              <a:defRPr sz="3968" kern="1200">
                <a:solidFill>
                  <a:schemeClr val="tx1"/>
                </a:solidFill>
                <a:latin typeface="+mn-lt"/>
                <a:ea typeface="+mn-ea"/>
                <a:cs typeface="+mn-cs"/>
              </a:defRPr>
            </a:lvl1pPr>
            <a:lvl2pPr marL="755980" indent="0" algn="ctr" defTabSz="1511960" rtl="0" eaLnBrk="1" latinLnBrk="0" hangingPunct="1">
              <a:lnSpc>
                <a:spcPct val="90000"/>
              </a:lnSpc>
              <a:spcBef>
                <a:spcPts val="827"/>
              </a:spcBef>
              <a:buFont typeface="Arial" panose="020B0604020202020204" pitchFamily="34" charset="0"/>
              <a:buNone/>
              <a:defRPr sz="3307" kern="1200">
                <a:solidFill>
                  <a:schemeClr val="tx1"/>
                </a:solidFill>
                <a:latin typeface="+mn-lt"/>
                <a:ea typeface="+mn-ea"/>
                <a:cs typeface="+mn-cs"/>
              </a:defRPr>
            </a:lvl2pPr>
            <a:lvl3pPr marL="1511960" indent="0" algn="ctr" defTabSz="1511960" rtl="0" eaLnBrk="1" latinLnBrk="0" hangingPunct="1">
              <a:lnSpc>
                <a:spcPct val="90000"/>
              </a:lnSpc>
              <a:spcBef>
                <a:spcPts val="827"/>
              </a:spcBef>
              <a:buFont typeface="Arial" panose="020B0604020202020204" pitchFamily="34" charset="0"/>
              <a:buNone/>
              <a:defRPr sz="2976" kern="1200">
                <a:solidFill>
                  <a:schemeClr val="tx1"/>
                </a:solidFill>
                <a:latin typeface="+mn-lt"/>
                <a:ea typeface="+mn-ea"/>
                <a:cs typeface="+mn-cs"/>
              </a:defRPr>
            </a:lvl3pPr>
            <a:lvl4pPr marL="226794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4pPr>
            <a:lvl5pPr marL="302392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5pPr>
            <a:lvl6pPr marL="377990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6pPr>
            <a:lvl7pPr marL="453588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7pPr>
            <a:lvl8pPr marL="529186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8pPr>
            <a:lvl9pPr marL="6047842"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9pPr>
          </a:lstStyle>
          <a:p>
            <a:pPr algn="l">
              <a:spcBef>
                <a:spcPct val="0"/>
              </a:spcBef>
            </a:pPr>
            <a:r>
              <a:rPr lang="de-DE" sz="5657" b="1" dirty="0">
                <a:solidFill>
                  <a:srgbClr val="12B3B3"/>
                </a:solidFill>
                <a:latin typeface="IBM Plex Sans" panose="020B0503050203000203" pitchFamily="34" charset="0"/>
              </a:rPr>
              <a:t>Darum geht es im Projekt:</a:t>
            </a:r>
          </a:p>
          <a:p>
            <a:pPr algn="l">
              <a:spcBef>
                <a:spcPct val="0"/>
              </a:spcBef>
            </a:pPr>
            <a:r>
              <a:rPr lang="en-GB" sz="5657" dirty="0">
                <a:solidFill>
                  <a:srgbClr val="000000"/>
                </a:solidFill>
                <a:latin typeface="IBM Plex Sans" panose="020B0503050203000203" pitchFamily="34" charset="0"/>
              </a:rPr>
              <a:t>The quick brown fox jumps over the lazy dog. The quick brown fox jumps over the lazy dog. The quick brown fox jumps over the lazy dog. The quick brown fox jumps over the lazy dog. The quick brown fox jumps over the lazy dog. </a:t>
            </a:r>
          </a:p>
        </p:txBody>
      </p:sp>
      <p:sp>
        <p:nvSpPr>
          <p:cNvPr id="15" name="Subtitle 2">
            <a:extLst>
              <a:ext uri="{FF2B5EF4-FFF2-40B4-BE49-F238E27FC236}">
                <a16:creationId xmlns:a16="http://schemas.microsoft.com/office/drawing/2014/main" id="{EF696480-B38B-4015-8880-F7D5F5980E4C}"/>
              </a:ext>
            </a:extLst>
          </p:cNvPr>
          <p:cNvSpPr txBox="1">
            <a:spLocks/>
          </p:cNvSpPr>
          <p:nvPr/>
        </p:nvSpPr>
        <p:spPr>
          <a:xfrm>
            <a:off x="781763" y="15311605"/>
            <a:ext cx="19839856" cy="4731991"/>
          </a:xfrm>
          <a:prstGeom prst="rect">
            <a:avLst/>
          </a:prstGeom>
        </p:spPr>
        <p:txBody>
          <a:bodyPr vert="horz" lIns="129326" tIns="64663" rIns="129326" bIns="64663" rtlCol="0" anchor="b">
            <a:normAutofit/>
          </a:bodyPr>
          <a:lstStyle>
            <a:lvl1pPr marL="0" indent="0" algn="ctr" defTabSz="1511960" rtl="0" eaLnBrk="1" latinLnBrk="0" hangingPunct="1">
              <a:lnSpc>
                <a:spcPct val="90000"/>
              </a:lnSpc>
              <a:spcBef>
                <a:spcPts val="1654"/>
              </a:spcBef>
              <a:buFont typeface="Arial" panose="020B0604020202020204" pitchFamily="34" charset="0"/>
              <a:buNone/>
              <a:defRPr sz="3968" kern="1200">
                <a:solidFill>
                  <a:schemeClr val="tx1"/>
                </a:solidFill>
                <a:latin typeface="+mn-lt"/>
                <a:ea typeface="+mn-ea"/>
                <a:cs typeface="+mn-cs"/>
              </a:defRPr>
            </a:lvl1pPr>
            <a:lvl2pPr marL="755980" indent="0" algn="ctr" defTabSz="1511960" rtl="0" eaLnBrk="1" latinLnBrk="0" hangingPunct="1">
              <a:lnSpc>
                <a:spcPct val="90000"/>
              </a:lnSpc>
              <a:spcBef>
                <a:spcPts val="827"/>
              </a:spcBef>
              <a:buFont typeface="Arial" panose="020B0604020202020204" pitchFamily="34" charset="0"/>
              <a:buNone/>
              <a:defRPr sz="3307" kern="1200">
                <a:solidFill>
                  <a:schemeClr val="tx1"/>
                </a:solidFill>
                <a:latin typeface="+mn-lt"/>
                <a:ea typeface="+mn-ea"/>
                <a:cs typeface="+mn-cs"/>
              </a:defRPr>
            </a:lvl2pPr>
            <a:lvl3pPr marL="1511960" indent="0" algn="ctr" defTabSz="1511960" rtl="0" eaLnBrk="1" latinLnBrk="0" hangingPunct="1">
              <a:lnSpc>
                <a:spcPct val="90000"/>
              </a:lnSpc>
              <a:spcBef>
                <a:spcPts val="827"/>
              </a:spcBef>
              <a:buFont typeface="Arial" panose="020B0604020202020204" pitchFamily="34" charset="0"/>
              <a:buNone/>
              <a:defRPr sz="2976" kern="1200">
                <a:solidFill>
                  <a:schemeClr val="tx1"/>
                </a:solidFill>
                <a:latin typeface="+mn-lt"/>
                <a:ea typeface="+mn-ea"/>
                <a:cs typeface="+mn-cs"/>
              </a:defRPr>
            </a:lvl3pPr>
            <a:lvl4pPr marL="226794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4pPr>
            <a:lvl5pPr marL="302392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5pPr>
            <a:lvl6pPr marL="377990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6pPr>
            <a:lvl7pPr marL="453588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7pPr>
            <a:lvl8pPr marL="529186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8pPr>
            <a:lvl9pPr marL="6047842"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9pPr>
          </a:lstStyle>
          <a:p>
            <a:pPr algn="l">
              <a:spcBef>
                <a:spcPct val="0"/>
              </a:spcBef>
            </a:pPr>
            <a:r>
              <a:rPr lang="de-DE" sz="5657" b="1" dirty="0">
                <a:solidFill>
                  <a:srgbClr val="12B3B3"/>
                </a:solidFill>
                <a:latin typeface="IBM Plex Sans" panose="020B0503050203000203" pitchFamily="34" charset="0"/>
              </a:rPr>
              <a:t>Das beschäftigt uns am meisten: </a:t>
            </a:r>
          </a:p>
          <a:p>
            <a:pPr algn="l">
              <a:spcBef>
                <a:spcPct val="0"/>
              </a:spcBef>
            </a:pPr>
            <a:r>
              <a:rPr lang="en-GB" sz="5657" dirty="0">
                <a:solidFill>
                  <a:srgbClr val="000000"/>
                </a:solidFill>
                <a:latin typeface="IBM Plex Sans" panose="020B0503050203000203" pitchFamily="34" charset="0"/>
              </a:rPr>
              <a:t>The quick brown fox jumps over the lazy dog. The quick brown fox jumps over the lazy dog. The quick brown fox jumps over the lazy dog. The quick brown fox jumps over the lazy dog. The quick brown fox jumps over the lazy dog. </a:t>
            </a:r>
          </a:p>
        </p:txBody>
      </p:sp>
      <p:sp>
        <p:nvSpPr>
          <p:cNvPr id="16" name="Subtitle 2">
            <a:extLst>
              <a:ext uri="{FF2B5EF4-FFF2-40B4-BE49-F238E27FC236}">
                <a16:creationId xmlns:a16="http://schemas.microsoft.com/office/drawing/2014/main" id="{B04D37B6-20C4-43F0-B5A2-B99B49EF94B6}"/>
              </a:ext>
            </a:extLst>
          </p:cNvPr>
          <p:cNvSpPr txBox="1">
            <a:spLocks/>
          </p:cNvSpPr>
          <p:nvPr/>
        </p:nvSpPr>
        <p:spPr>
          <a:xfrm>
            <a:off x="771884" y="20391586"/>
            <a:ext cx="19839856" cy="4731991"/>
          </a:xfrm>
          <a:prstGeom prst="rect">
            <a:avLst/>
          </a:prstGeom>
        </p:spPr>
        <p:txBody>
          <a:bodyPr vert="horz" lIns="129326" tIns="64663" rIns="129326" bIns="64663" rtlCol="0" anchor="b">
            <a:normAutofit/>
          </a:bodyPr>
          <a:lstStyle>
            <a:lvl1pPr marL="0" indent="0" algn="ctr" defTabSz="1511960" rtl="0" eaLnBrk="1" latinLnBrk="0" hangingPunct="1">
              <a:lnSpc>
                <a:spcPct val="90000"/>
              </a:lnSpc>
              <a:spcBef>
                <a:spcPts val="1654"/>
              </a:spcBef>
              <a:buFont typeface="Arial" panose="020B0604020202020204" pitchFamily="34" charset="0"/>
              <a:buNone/>
              <a:defRPr sz="3968" kern="1200">
                <a:solidFill>
                  <a:schemeClr val="tx1"/>
                </a:solidFill>
                <a:latin typeface="+mn-lt"/>
                <a:ea typeface="+mn-ea"/>
                <a:cs typeface="+mn-cs"/>
              </a:defRPr>
            </a:lvl1pPr>
            <a:lvl2pPr marL="755980" indent="0" algn="ctr" defTabSz="1511960" rtl="0" eaLnBrk="1" latinLnBrk="0" hangingPunct="1">
              <a:lnSpc>
                <a:spcPct val="90000"/>
              </a:lnSpc>
              <a:spcBef>
                <a:spcPts val="827"/>
              </a:spcBef>
              <a:buFont typeface="Arial" panose="020B0604020202020204" pitchFamily="34" charset="0"/>
              <a:buNone/>
              <a:defRPr sz="3307" kern="1200">
                <a:solidFill>
                  <a:schemeClr val="tx1"/>
                </a:solidFill>
                <a:latin typeface="+mn-lt"/>
                <a:ea typeface="+mn-ea"/>
                <a:cs typeface="+mn-cs"/>
              </a:defRPr>
            </a:lvl2pPr>
            <a:lvl3pPr marL="1511960" indent="0" algn="ctr" defTabSz="1511960" rtl="0" eaLnBrk="1" latinLnBrk="0" hangingPunct="1">
              <a:lnSpc>
                <a:spcPct val="90000"/>
              </a:lnSpc>
              <a:spcBef>
                <a:spcPts val="827"/>
              </a:spcBef>
              <a:buFont typeface="Arial" panose="020B0604020202020204" pitchFamily="34" charset="0"/>
              <a:buNone/>
              <a:defRPr sz="2976" kern="1200">
                <a:solidFill>
                  <a:schemeClr val="tx1"/>
                </a:solidFill>
                <a:latin typeface="+mn-lt"/>
                <a:ea typeface="+mn-ea"/>
                <a:cs typeface="+mn-cs"/>
              </a:defRPr>
            </a:lvl3pPr>
            <a:lvl4pPr marL="226794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4pPr>
            <a:lvl5pPr marL="302392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5pPr>
            <a:lvl6pPr marL="377990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6pPr>
            <a:lvl7pPr marL="453588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7pPr>
            <a:lvl8pPr marL="529186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8pPr>
            <a:lvl9pPr marL="6047842"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9pPr>
          </a:lstStyle>
          <a:p>
            <a:pPr algn="l">
              <a:spcBef>
                <a:spcPct val="0"/>
              </a:spcBef>
            </a:pPr>
            <a:r>
              <a:rPr lang="de-DE" sz="5657" b="1" dirty="0">
                <a:solidFill>
                  <a:srgbClr val="12B3B3"/>
                </a:solidFill>
                <a:latin typeface="IBM Plex Sans" panose="020B0503050203000203" pitchFamily="34" charset="0"/>
              </a:rPr>
              <a:t>So soll der Transfer in die Hochschule / Lehre gelingen.</a:t>
            </a:r>
            <a:endParaRPr lang="en-GB" sz="5657" b="1" dirty="0">
              <a:solidFill>
                <a:srgbClr val="12B3B3"/>
              </a:solidFill>
              <a:latin typeface="IBM Plex Sans" panose="020B0503050203000203" pitchFamily="34" charset="0"/>
            </a:endParaRPr>
          </a:p>
          <a:p>
            <a:pPr algn="l">
              <a:spcBef>
                <a:spcPct val="0"/>
              </a:spcBef>
            </a:pPr>
            <a:r>
              <a:rPr lang="en-GB" sz="5657" dirty="0">
                <a:solidFill>
                  <a:srgbClr val="000000"/>
                </a:solidFill>
                <a:latin typeface="IBM Plex Sans" panose="020B0503050203000203" pitchFamily="34" charset="0"/>
              </a:rPr>
              <a:t>The quick brown fox jumps over the lazy dog. The quick brown fox jumps over the lazy dog. The quick brown fox jumps over the lazy dog. The quick brown fox jumps over the lazy dog. The quick brown fox jumps over the lazy dog. </a:t>
            </a:r>
          </a:p>
        </p:txBody>
      </p:sp>
      <p:sp>
        <p:nvSpPr>
          <p:cNvPr id="17" name="Rechteck: abgerundete Ecken 16">
            <a:extLst>
              <a:ext uri="{FF2B5EF4-FFF2-40B4-BE49-F238E27FC236}">
                <a16:creationId xmlns:a16="http://schemas.microsoft.com/office/drawing/2014/main" id="{97C4727E-6B63-4A5B-B372-DE39E68430E6}"/>
              </a:ext>
            </a:extLst>
          </p:cNvPr>
          <p:cNvSpPr/>
          <p:nvPr/>
        </p:nvSpPr>
        <p:spPr>
          <a:xfrm>
            <a:off x="11228152" y="25518023"/>
            <a:ext cx="9393467" cy="3887337"/>
          </a:xfrm>
          <a:prstGeom prst="roundRect">
            <a:avLst/>
          </a:prstGeom>
          <a:solidFill>
            <a:srgbClr val="12B3B3"/>
          </a:solidFill>
          <a:ln w="12700" cap="flat" cmpd="sng" algn="ctr">
            <a:noFill/>
            <a:prstDash val="solid"/>
            <a:miter lim="800000"/>
          </a:ln>
          <a:effectLst/>
        </p:spPr>
        <p:txBody>
          <a:bodyPr rtlCol="0" anchor="ctr"/>
          <a:lstStyle/>
          <a:p>
            <a:pPr algn="ctr" defTabSz="2477525">
              <a:defRPr/>
            </a:pPr>
            <a:r>
              <a:rPr lang="de-DE" sz="4878" kern="0" dirty="0">
                <a:solidFill>
                  <a:srgbClr val="FFFFFF"/>
                </a:solidFill>
                <a:latin typeface="Calibri" panose="020F0502020204030204"/>
              </a:rPr>
              <a:t>Platzhalter für eine Visualisierung / Grafik / Foto oder ähnliches</a:t>
            </a:r>
          </a:p>
        </p:txBody>
      </p:sp>
      <p:sp>
        <p:nvSpPr>
          <p:cNvPr id="9" name="Rechteck: abgerundete Ecken 8">
            <a:extLst>
              <a:ext uri="{FF2B5EF4-FFF2-40B4-BE49-F238E27FC236}">
                <a16:creationId xmlns:a16="http://schemas.microsoft.com/office/drawing/2014/main" id="{1038D5D8-2995-422D-9F60-C93D0A0B6637}"/>
              </a:ext>
            </a:extLst>
          </p:cNvPr>
          <p:cNvSpPr/>
          <p:nvPr/>
        </p:nvSpPr>
        <p:spPr>
          <a:xfrm>
            <a:off x="771884" y="25594063"/>
            <a:ext cx="9393467" cy="2553838"/>
          </a:xfrm>
          <a:prstGeom prst="roundRect">
            <a:avLst/>
          </a:prstGeom>
          <a:solidFill>
            <a:srgbClr val="12B3B3"/>
          </a:solidFill>
          <a:ln w="12700" cap="flat" cmpd="sng" algn="ctr">
            <a:noFill/>
            <a:prstDash val="solid"/>
            <a:miter lim="800000"/>
          </a:ln>
          <a:effectLst/>
        </p:spPr>
        <p:txBody>
          <a:bodyPr rtlCol="0" anchor="ctr"/>
          <a:lstStyle/>
          <a:p>
            <a:pPr algn="ctr" defTabSz="2477525">
              <a:defRPr/>
            </a:pPr>
            <a:r>
              <a:rPr lang="de-DE" sz="4878" kern="0" dirty="0">
                <a:solidFill>
                  <a:srgbClr val="FFFFFF"/>
                </a:solidFill>
                <a:latin typeface="Calibri" panose="020F0502020204030204"/>
              </a:rPr>
              <a:t>Platzhalter eigenes Hochschullogo</a:t>
            </a:r>
          </a:p>
        </p:txBody>
      </p:sp>
    </p:spTree>
    <p:extLst>
      <p:ext uri="{BB962C8B-B14F-4D97-AF65-F5344CB8AC3E}">
        <p14:creationId xmlns:p14="http://schemas.microsoft.com/office/powerpoint/2010/main" val="28747944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hteck 10">
            <a:extLst>
              <a:ext uri="{FF2B5EF4-FFF2-40B4-BE49-F238E27FC236}">
                <a16:creationId xmlns:a16="http://schemas.microsoft.com/office/drawing/2014/main" id="{54ABD038-5BE8-440F-99E1-9E0A49D4B1A7}"/>
              </a:ext>
            </a:extLst>
          </p:cNvPr>
          <p:cNvSpPr/>
          <p:nvPr/>
        </p:nvSpPr>
        <p:spPr>
          <a:xfrm>
            <a:off x="-1" y="4329875"/>
            <a:ext cx="21383625" cy="5183416"/>
          </a:xfrm>
          <a:prstGeom prst="rect">
            <a:avLst/>
          </a:prstGeom>
          <a:solidFill>
            <a:srgbClr val="544B9A"/>
          </a:solidFill>
          <a:ln w="12700" cap="flat" cmpd="sng" algn="ctr">
            <a:noFill/>
            <a:prstDash val="solid"/>
            <a:miter lim="800000"/>
          </a:ln>
          <a:effectLst/>
        </p:spPr>
        <p:txBody>
          <a:bodyPr rtlCol="0" anchor="ctr"/>
          <a:lstStyle/>
          <a:p>
            <a:pPr algn="ctr" defTabSz="2477525">
              <a:defRPr/>
            </a:pPr>
            <a:endParaRPr lang="de-DE" sz="4878" kern="0" dirty="0">
              <a:solidFill>
                <a:srgbClr val="FFFFFF"/>
              </a:solidFill>
              <a:latin typeface="Calibri" panose="020F0502020204030204"/>
            </a:endParaRPr>
          </a:p>
          <a:p>
            <a:pPr algn="ctr" defTabSz="2477525">
              <a:defRPr/>
            </a:pPr>
            <a:endParaRPr lang="de-DE" sz="4878" kern="0" dirty="0">
              <a:solidFill>
                <a:srgbClr val="FFFFFF"/>
              </a:solidFill>
              <a:latin typeface="Calibri" panose="020F0502020204030204"/>
            </a:endParaRPr>
          </a:p>
          <a:p>
            <a:pPr algn="ctr" defTabSz="2477525">
              <a:defRPr/>
            </a:pPr>
            <a:endParaRPr lang="de-DE" sz="4878" kern="0" dirty="0">
              <a:solidFill>
                <a:srgbClr val="FFFFFF"/>
              </a:solidFill>
              <a:latin typeface="Calibri" panose="020F0502020204030204"/>
            </a:endParaRPr>
          </a:p>
          <a:p>
            <a:pPr algn="ctr" defTabSz="2477525">
              <a:defRPr/>
            </a:pPr>
            <a:r>
              <a:rPr lang="de-DE" sz="4878" kern="0" dirty="0">
                <a:solidFill>
                  <a:srgbClr val="FFFFFF"/>
                </a:solidFill>
                <a:latin typeface="Calibri" panose="020F0502020204030204"/>
              </a:rPr>
              <a:t>Name und Hochschule der Beteiligten Personen</a:t>
            </a:r>
          </a:p>
          <a:p>
            <a:pPr algn="ctr" defTabSz="2477525">
              <a:defRPr/>
            </a:pPr>
            <a:r>
              <a:rPr lang="de-DE" sz="4878" kern="0" dirty="0">
                <a:solidFill>
                  <a:srgbClr val="FFFFFF"/>
                </a:solidFill>
                <a:latin typeface="Calibri" panose="020F0502020204030204"/>
              </a:rPr>
              <a:t>Kontakt zum Projekt / den Personen</a:t>
            </a:r>
          </a:p>
        </p:txBody>
      </p:sp>
      <p:sp>
        <p:nvSpPr>
          <p:cNvPr id="12" name="Titel 1">
            <a:extLst>
              <a:ext uri="{FF2B5EF4-FFF2-40B4-BE49-F238E27FC236}">
                <a16:creationId xmlns:a16="http://schemas.microsoft.com/office/drawing/2014/main" id="{CC43A057-E746-4AF7-BF74-4D7378702D59}"/>
              </a:ext>
            </a:extLst>
          </p:cNvPr>
          <p:cNvSpPr txBox="1">
            <a:spLocks/>
          </p:cNvSpPr>
          <p:nvPr/>
        </p:nvSpPr>
        <p:spPr>
          <a:xfrm>
            <a:off x="1600951" y="5048206"/>
            <a:ext cx="18181722" cy="3697215"/>
          </a:xfrm>
          <a:prstGeom prst="rect">
            <a:avLst/>
          </a:prstGeom>
        </p:spPr>
        <p:txBody>
          <a:bodyPr anchor="t" anchorCtr="0"/>
          <a:lstStyle>
            <a:lvl1pPr algn="l" defTabSz="914400" rtl="0" eaLnBrk="1" latinLnBrk="0" hangingPunct="1">
              <a:lnSpc>
                <a:spcPct val="90000"/>
              </a:lnSpc>
              <a:spcBef>
                <a:spcPct val="0"/>
              </a:spcBef>
              <a:buNone/>
              <a:defRPr sz="7000" b="1" i="0" u="none" kern="1200">
                <a:solidFill>
                  <a:schemeClr val="bg1"/>
                </a:solidFill>
                <a:latin typeface="IBM Plex Sans SemiBold" panose="020B0503050203000203" pitchFamily="34" charset="0"/>
                <a:ea typeface="+mj-ea"/>
                <a:cs typeface="+mj-cs"/>
              </a:defRPr>
            </a:lvl1pPr>
          </a:lstStyle>
          <a:p>
            <a:pPr algn="ctr">
              <a:defRPr/>
            </a:pPr>
            <a:r>
              <a:rPr lang="de-DE" sz="11314" i="1" dirty="0">
                <a:solidFill>
                  <a:srgbClr val="FFFFFF"/>
                </a:solidFill>
              </a:rPr>
              <a:t>Hier steht der Projekttitel</a:t>
            </a:r>
          </a:p>
        </p:txBody>
      </p:sp>
      <p:cxnSp>
        <p:nvCxnSpPr>
          <p:cNvPr id="13" name="Gerade Verbindung 17">
            <a:extLst>
              <a:ext uri="{FF2B5EF4-FFF2-40B4-BE49-F238E27FC236}">
                <a16:creationId xmlns:a16="http://schemas.microsoft.com/office/drawing/2014/main" id="{F7D938EA-93CD-4F3B-B222-27D0254D2E98}"/>
              </a:ext>
            </a:extLst>
          </p:cNvPr>
          <p:cNvCxnSpPr>
            <a:cxnSpLocks/>
          </p:cNvCxnSpPr>
          <p:nvPr/>
        </p:nvCxnSpPr>
        <p:spPr>
          <a:xfrm>
            <a:off x="2478740" y="6755210"/>
            <a:ext cx="16445903" cy="0"/>
          </a:xfrm>
          <a:prstGeom prst="line">
            <a:avLst/>
          </a:prstGeom>
          <a:noFill/>
          <a:ln w="101600" cap="flat" cmpd="sng" algn="ctr">
            <a:solidFill>
              <a:srgbClr val="FFFFFF"/>
            </a:solidFill>
            <a:prstDash val="solid"/>
            <a:miter lim="800000"/>
          </a:ln>
          <a:effectLst/>
        </p:spPr>
      </p:cxnSp>
      <p:sp>
        <p:nvSpPr>
          <p:cNvPr id="14" name="Subtitle 2">
            <a:extLst>
              <a:ext uri="{FF2B5EF4-FFF2-40B4-BE49-F238E27FC236}">
                <a16:creationId xmlns:a16="http://schemas.microsoft.com/office/drawing/2014/main" id="{6BF33B27-AA41-4DF8-90C6-B21C6917ADE2}"/>
              </a:ext>
            </a:extLst>
          </p:cNvPr>
          <p:cNvSpPr txBox="1">
            <a:spLocks/>
          </p:cNvSpPr>
          <p:nvPr/>
        </p:nvSpPr>
        <p:spPr>
          <a:xfrm>
            <a:off x="771884" y="10231624"/>
            <a:ext cx="19839856" cy="4731991"/>
          </a:xfrm>
          <a:prstGeom prst="rect">
            <a:avLst/>
          </a:prstGeom>
        </p:spPr>
        <p:txBody>
          <a:bodyPr vert="horz" lIns="129326" tIns="64663" rIns="129326" bIns="64663" rtlCol="0" anchor="b">
            <a:normAutofit/>
          </a:bodyPr>
          <a:lstStyle>
            <a:lvl1pPr marL="0" indent="0" algn="ctr" defTabSz="1511960" rtl="0" eaLnBrk="1" latinLnBrk="0" hangingPunct="1">
              <a:lnSpc>
                <a:spcPct val="90000"/>
              </a:lnSpc>
              <a:spcBef>
                <a:spcPts val="1654"/>
              </a:spcBef>
              <a:buFont typeface="Arial" panose="020B0604020202020204" pitchFamily="34" charset="0"/>
              <a:buNone/>
              <a:defRPr sz="3968" kern="1200">
                <a:solidFill>
                  <a:schemeClr val="tx1"/>
                </a:solidFill>
                <a:latin typeface="+mn-lt"/>
                <a:ea typeface="+mn-ea"/>
                <a:cs typeface="+mn-cs"/>
              </a:defRPr>
            </a:lvl1pPr>
            <a:lvl2pPr marL="755980" indent="0" algn="ctr" defTabSz="1511960" rtl="0" eaLnBrk="1" latinLnBrk="0" hangingPunct="1">
              <a:lnSpc>
                <a:spcPct val="90000"/>
              </a:lnSpc>
              <a:spcBef>
                <a:spcPts val="827"/>
              </a:spcBef>
              <a:buFont typeface="Arial" panose="020B0604020202020204" pitchFamily="34" charset="0"/>
              <a:buNone/>
              <a:defRPr sz="3307" kern="1200">
                <a:solidFill>
                  <a:schemeClr val="tx1"/>
                </a:solidFill>
                <a:latin typeface="+mn-lt"/>
                <a:ea typeface="+mn-ea"/>
                <a:cs typeface="+mn-cs"/>
              </a:defRPr>
            </a:lvl2pPr>
            <a:lvl3pPr marL="1511960" indent="0" algn="ctr" defTabSz="1511960" rtl="0" eaLnBrk="1" latinLnBrk="0" hangingPunct="1">
              <a:lnSpc>
                <a:spcPct val="90000"/>
              </a:lnSpc>
              <a:spcBef>
                <a:spcPts val="827"/>
              </a:spcBef>
              <a:buFont typeface="Arial" panose="020B0604020202020204" pitchFamily="34" charset="0"/>
              <a:buNone/>
              <a:defRPr sz="2976" kern="1200">
                <a:solidFill>
                  <a:schemeClr val="tx1"/>
                </a:solidFill>
                <a:latin typeface="+mn-lt"/>
                <a:ea typeface="+mn-ea"/>
                <a:cs typeface="+mn-cs"/>
              </a:defRPr>
            </a:lvl3pPr>
            <a:lvl4pPr marL="226794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4pPr>
            <a:lvl5pPr marL="302392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5pPr>
            <a:lvl6pPr marL="377990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6pPr>
            <a:lvl7pPr marL="453588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7pPr>
            <a:lvl8pPr marL="529186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8pPr>
            <a:lvl9pPr marL="6047842"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9pPr>
          </a:lstStyle>
          <a:p>
            <a:pPr algn="l">
              <a:spcBef>
                <a:spcPct val="0"/>
              </a:spcBef>
            </a:pPr>
            <a:r>
              <a:rPr lang="de-DE" sz="5657" b="1" dirty="0">
                <a:solidFill>
                  <a:srgbClr val="544B9A"/>
                </a:solidFill>
                <a:latin typeface="IBM Plex Sans" panose="020B0503050203000203" pitchFamily="34" charset="0"/>
              </a:rPr>
              <a:t>Darum geht es im Projekt:</a:t>
            </a:r>
          </a:p>
          <a:p>
            <a:pPr algn="l">
              <a:spcBef>
                <a:spcPct val="0"/>
              </a:spcBef>
            </a:pPr>
            <a:r>
              <a:rPr lang="en-GB" sz="5657" dirty="0">
                <a:solidFill>
                  <a:srgbClr val="000000"/>
                </a:solidFill>
                <a:latin typeface="IBM Plex Sans" panose="020B0503050203000203" pitchFamily="34" charset="0"/>
              </a:rPr>
              <a:t>The quick brown fox jumps over the lazy dog. The quick brown fox jumps over the lazy dog. The quick brown fox jumps over the lazy dog. The quick brown fox jumps over the lazy dog. The quick brown fox jumps over the lazy dog. </a:t>
            </a:r>
          </a:p>
        </p:txBody>
      </p:sp>
      <p:sp>
        <p:nvSpPr>
          <p:cNvPr id="15" name="Subtitle 2">
            <a:extLst>
              <a:ext uri="{FF2B5EF4-FFF2-40B4-BE49-F238E27FC236}">
                <a16:creationId xmlns:a16="http://schemas.microsoft.com/office/drawing/2014/main" id="{EF696480-B38B-4015-8880-F7D5F5980E4C}"/>
              </a:ext>
            </a:extLst>
          </p:cNvPr>
          <p:cNvSpPr txBox="1">
            <a:spLocks/>
          </p:cNvSpPr>
          <p:nvPr/>
        </p:nvSpPr>
        <p:spPr>
          <a:xfrm>
            <a:off x="781763" y="15311605"/>
            <a:ext cx="19839856" cy="4731991"/>
          </a:xfrm>
          <a:prstGeom prst="rect">
            <a:avLst/>
          </a:prstGeom>
        </p:spPr>
        <p:txBody>
          <a:bodyPr vert="horz" lIns="129326" tIns="64663" rIns="129326" bIns="64663" rtlCol="0" anchor="b">
            <a:normAutofit/>
          </a:bodyPr>
          <a:lstStyle>
            <a:lvl1pPr marL="0" indent="0" algn="ctr" defTabSz="1511960" rtl="0" eaLnBrk="1" latinLnBrk="0" hangingPunct="1">
              <a:lnSpc>
                <a:spcPct val="90000"/>
              </a:lnSpc>
              <a:spcBef>
                <a:spcPts val="1654"/>
              </a:spcBef>
              <a:buFont typeface="Arial" panose="020B0604020202020204" pitchFamily="34" charset="0"/>
              <a:buNone/>
              <a:defRPr sz="3968" kern="1200">
                <a:solidFill>
                  <a:schemeClr val="tx1"/>
                </a:solidFill>
                <a:latin typeface="+mn-lt"/>
                <a:ea typeface="+mn-ea"/>
                <a:cs typeface="+mn-cs"/>
              </a:defRPr>
            </a:lvl1pPr>
            <a:lvl2pPr marL="755980" indent="0" algn="ctr" defTabSz="1511960" rtl="0" eaLnBrk="1" latinLnBrk="0" hangingPunct="1">
              <a:lnSpc>
                <a:spcPct val="90000"/>
              </a:lnSpc>
              <a:spcBef>
                <a:spcPts val="827"/>
              </a:spcBef>
              <a:buFont typeface="Arial" panose="020B0604020202020204" pitchFamily="34" charset="0"/>
              <a:buNone/>
              <a:defRPr sz="3307" kern="1200">
                <a:solidFill>
                  <a:schemeClr val="tx1"/>
                </a:solidFill>
                <a:latin typeface="+mn-lt"/>
                <a:ea typeface="+mn-ea"/>
                <a:cs typeface="+mn-cs"/>
              </a:defRPr>
            </a:lvl2pPr>
            <a:lvl3pPr marL="1511960" indent="0" algn="ctr" defTabSz="1511960" rtl="0" eaLnBrk="1" latinLnBrk="0" hangingPunct="1">
              <a:lnSpc>
                <a:spcPct val="90000"/>
              </a:lnSpc>
              <a:spcBef>
                <a:spcPts val="827"/>
              </a:spcBef>
              <a:buFont typeface="Arial" panose="020B0604020202020204" pitchFamily="34" charset="0"/>
              <a:buNone/>
              <a:defRPr sz="2976" kern="1200">
                <a:solidFill>
                  <a:schemeClr val="tx1"/>
                </a:solidFill>
                <a:latin typeface="+mn-lt"/>
                <a:ea typeface="+mn-ea"/>
                <a:cs typeface="+mn-cs"/>
              </a:defRPr>
            </a:lvl3pPr>
            <a:lvl4pPr marL="226794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4pPr>
            <a:lvl5pPr marL="302392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5pPr>
            <a:lvl6pPr marL="377990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6pPr>
            <a:lvl7pPr marL="453588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7pPr>
            <a:lvl8pPr marL="529186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8pPr>
            <a:lvl9pPr marL="6047842"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9pPr>
          </a:lstStyle>
          <a:p>
            <a:pPr algn="l">
              <a:spcBef>
                <a:spcPct val="0"/>
              </a:spcBef>
            </a:pPr>
            <a:r>
              <a:rPr lang="de-DE" sz="5657" b="1" dirty="0">
                <a:solidFill>
                  <a:srgbClr val="544B9A"/>
                </a:solidFill>
                <a:latin typeface="IBM Plex Sans" panose="020B0503050203000203" pitchFamily="34" charset="0"/>
              </a:rPr>
              <a:t>Das beschäftigt uns am meisten: </a:t>
            </a:r>
          </a:p>
          <a:p>
            <a:pPr algn="l">
              <a:spcBef>
                <a:spcPct val="0"/>
              </a:spcBef>
            </a:pPr>
            <a:r>
              <a:rPr lang="en-GB" sz="5657" dirty="0">
                <a:solidFill>
                  <a:srgbClr val="000000"/>
                </a:solidFill>
                <a:latin typeface="IBM Plex Sans" panose="020B0503050203000203" pitchFamily="34" charset="0"/>
              </a:rPr>
              <a:t>The quick brown fox jumps over the lazy dog. The quick brown fox jumps over the lazy dog. The quick brown fox jumps over the lazy dog. The quick brown fox jumps over the lazy dog. The quick brown fox jumps over the lazy dog. </a:t>
            </a:r>
          </a:p>
        </p:txBody>
      </p:sp>
      <p:sp>
        <p:nvSpPr>
          <p:cNvPr id="16" name="Subtitle 2">
            <a:extLst>
              <a:ext uri="{FF2B5EF4-FFF2-40B4-BE49-F238E27FC236}">
                <a16:creationId xmlns:a16="http://schemas.microsoft.com/office/drawing/2014/main" id="{B04D37B6-20C4-43F0-B5A2-B99B49EF94B6}"/>
              </a:ext>
            </a:extLst>
          </p:cNvPr>
          <p:cNvSpPr txBox="1">
            <a:spLocks/>
          </p:cNvSpPr>
          <p:nvPr/>
        </p:nvSpPr>
        <p:spPr>
          <a:xfrm>
            <a:off x="771884" y="20391586"/>
            <a:ext cx="19839856" cy="4731991"/>
          </a:xfrm>
          <a:prstGeom prst="rect">
            <a:avLst/>
          </a:prstGeom>
        </p:spPr>
        <p:txBody>
          <a:bodyPr vert="horz" lIns="129326" tIns="64663" rIns="129326" bIns="64663" rtlCol="0" anchor="b">
            <a:normAutofit/>
          </a:bodyPr>
          <a:lstStyle>
            <a:lvl1pPr marL="0" indent="0" algn="ctr" defTabSz="1511960" rtl="0" eaLnBrk="1" latinLnBrk="0" hangingPunct="1">
              <a:lnSpc>
                <a:spcPct val="90000"/>
              </a:lnSpc>
              <a:spcBef>
                <a:spcPts val="1654"/>
              </a:spcBef>
              <a:buFont typeface="Arial" panose="020B0604020202020204" pitchFamily="34" charset="0"/>
              <a:buNone/>
              <a:defRPr sz="3968" kern="1200">
                <a:solidFill>
                  <a:schemeClr val="tx1"/>
                </a:solidFill>
                <a:latin typeface="+mn-lt"/>
                <a:ea typeface="+mn-ea"/>
                <a:cs typeface="+mn-cs"/>
              </a:defRPr>
            </a:lvl1pPr>
            <a:lvl2pPr marL="755980" indent="0" algn="ctr" defTabSz="1511960" rtl="0" eaLnBrk="1" latinLnBrk="0" hangingPunct="1">
              <a:lnSpc>
                <a:spcPct val="90000"/>
              </a:lnSpc>
              <a:spcBef>
                <a:spcPts val="827"/>
              </a:spcBef>
              <a:buFont typeface="Arial" panose="020B0604020202020204" pitchFamily="34" charset="0"/>
              <a:buNone/>
              <a:defRPr sz="3307" kern="1200">
                <a:solidFill>
                  <a:schemeClr val="tx1"/>
                </a:solidFill>
                <a:latin typeface="+mn-lt"/>
                <a:ea typeface="+mn-ea"/>
                <a:cs typeface="+mn-cs"/>
              </a:defRPr>
            </a:lvl2pPr>
            <a:lvl3pPr marL="1511960" indent="0" algn="ctr" defTabSz="1511960" rtl="0" eaLnBrk="1" latinLnBrk="0" hangingPunct="1">
              <a:lnSpc>
                <a:spcPct val="90000"/>
              </a:lnSpc>
              <a:spcBef>
                <a:spcPts val="827"/>
              </a:spcBef>
              <a:buFont typeface="Arial" panose="020B0604020202020204" pitchFamily="34" charset="0"/>
              <a:buNone/>
              <a:defRPr sz="2976" kern="1200">
                <a:solidFill>
                  <a:schemeClr val="tx1"/>
                </a:solidFill>
                <a:latin typeface="+mn-lt"/>
                <a:ea typeface="+mn-ea"/>
                <a:cs typeface="+mn-cs"/>
              </a:defRPr>
            </a:lvl3pPr>
            <a:lvl4pPr marL="226794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4pPr>
            <a:lvl5pPr marL="302392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5pPr>
            <a:lvl6pPr marL="377990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6pPr>
            <a:lvl7pPr marL="453588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7pPr>
            <a:lvl8pPr marL="529186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8pPr>
            <a:lvl9pPr marL="6047842"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9pPr>
          </a:lstStyle>
          <a:p>
            <a:pPr algn="l">
              <a:spcBef>
                <a:spcPct val="0"/>
              </a:spcBef>
            </a:pPr>
            <a:r>
              <a:rPr lang="de-DE" sz="5657" b="1" dirty="0">
                <a:solidFill>
                  <a:srgbClr val="544B9A"/>
                </a:solidFill>
                <a:latin typeface="IBM Plex Sans" panose="020B0503050203000203" pitchFamily="34" charset="0"/>
              </a:rPr>
              <a:t>So soll der Transfer in die Lehre und Hochschule gelingen:</a:t>
            </a:r>
            <a:endParaRPr lang="en-GB" sz="5657" b="1" dirty="0">
              <a:solidFill>
                <a:srgbClr val="544B9A"/>
              </a:solidFill>
              <a:latin typeface="IBM Plex Sans" panose="020B0503050203000203" pitchFamily="34" charset="0"/>
            </a:endParaRPr>
          </a:p>
          <a:p>
            <a:pPr algn="l">
              <a:spcBef>
                <a:spcPct val="0"/>
              </a:spcBef>
            </a:pPr>
            <a:r>
              <a:rPr lang="en-GB" sz="5657" dirty="0">
                <a:solidFill>
                  <a:srgbClr val="000000"/>
                </a:solidFill>
                <a:latin typeface="IBM Plex Sans" panose="020B0503050203000203" pitchFamily="34" charset="0"/>
              </a:rPr>
              <a:t>The quick brown fox jumps over the lazy dog. The quick brown fox jumps over the lazy dog. The quick brown fox jumps over the lazy dog. The quick brown fox jumps over the lazy dog. The quick brown fox jumps over the lazy dog. </a:t>
            </a:r>
          </a:p>
        </p:txBody>
      </p:sp>
      <p:sp>
        <p:nvSpPr>
          <p:cNvPr id="17" name="Rechteck: abgerundete Ecken 16">
            <a:extLst>
              <a:ext uri="{FF2B5EF4-FFF2-40B4-BE49-F238E27FC236}">
                <a16:creationId xmlns:a16="http://schemas.microsoft.com/office/drawing/2014/main" id="{97C4727E-6B63-4A5B-B372-DE39E68430E6}"/>
              </a:ext>
            </a:extLst>
          </p:cNvPr>
          <p:cNvSpPr/>
          <p:nvPr/>
        </p:nvSpPr>
        <p:spPr>
          <a:xfrm>
            <a:off x="11228152" y="25511319"/>
            <a:ext cx="9393467" cy="3887337"/>
          </a:xfrm>
          <a:prstGeom prst="roundRect">
            <a:avLst/>
          </a:prstGeom>
          <a:solidFill>
            <a:srgbClr val="544B9A"/>
          </a:solidFill>
          <a:ln w="12700" cap="flat" cmpd="sng" algn="ctr">
            <a:noFill/>
            <a:prstDash val="solid"/>
            <a:miter lim="800000"/>
          </a:ln>
          <a:effectLst/>
        </p:spPr>
        <p:txBody>
          <a:bodyPr rtlCol="0" anchor="ctr"/>
          <a:lstStyle/>
          <a:p>
            <a:pPr algn="ctr" defTabSz="2477525">
              <a:defRPr/>
            </a:pPr>
            <a:r>
              <a:rPr lang="de-DE" sz="4878" kern="0" dirty="0">
                <a:solidFill>
                  <a:srgbClr val="FFFFFF"/>
                </a:solidFill>
                <a:latin typeface="Calibri" panose="020F0502020204030204"/>
              </a:rPr>
              <a:t>Platzhalter für eine Visualisierung / Grafik / Foto oder ähnliches</a:t>
            </a:r>
          </a:p>
        </p:txBody>
      </p:sp>
      <p:sp>
        <p:nvSpPr>
          <p:cNvPr id="9" name="Rechteck: abgerundete Ecken 8">
            <a:extLst>
              <a:ext uri="{FF2B5EF4-FFF2-40B4-BE49-F238E27FC236}">
                <a16:creationId xmlns:a16="http://schemas.microsoft.com/office/drawing/2014/main" id="{26DFAB8E-1CA7-4501-8620-918999288516}"/>
              </a:ext>
            </a:extLst>
          </p:cNvPr>
          <p:cNvSpPr/>
          <p:nvPr/>
        </p:nvSpPr>
        <p:spPr>
          <a:xfrm>
            <a:off x="771884" y="25594063"/>
            <a:ext cx="9393467" cy="2553838"/>
          </a:xfrm>
          <a:prstGeom prst="roundRect">
            <a:avLst/>
          </a:prstGeom>
          <a:solidFill>
            <a:srgbClr val="544B9A"/>
          </a:solidFill>
          <a:ln w="12700" cap="flat" cmpd="sng" algn="ctr">
            <a:noFill/>
            <a:prstDash val="solid"/>
            <a:miter lim="800000"/>
          </a:ln>
          <a:effectLst/>
        </p:spPr>
        <p:txBody>
          <a:bodyPr rtlCol="0" anchor="ctr"/>
          <a:lstStyle/>
          <a:p>
            <a:pPr algn="ctr" defTabSz="2477525">
              <a:defRPr/>
            </a:pPr>
            <a:r>
              <a:rPr lang="de-DE" sz="4878" kern="0" dirty="0">
                <a:solidFill>
                  <a:srgbClr val="FFFFFF"/>
                </a:solidFill>
                <a:latin typeface="Calibri" panose="020F0502020204030204"/>
              </a:rPr>
              <a:t>Platzhalter eigenes Hochschullogo</a:t>
            </a:r>
          </a:p>
        </p:txBody>
      </p:sp>
    </p:spTree>
    <p:extLst>
      <p:ext uri="{BB962C8B-B14F-4D97-AF65-F5344CB8AC3E}">
        <p14:creationId xmlns:p14="http://schemas.microsoft.com/office/powerpoint/2010/main" val="34002655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hteck 10">
            <a:extLst>
              <a:ext uri="{FF2B5EF4-FFF2-40B4-BE49-F238E27FC236}">
                <a16:creationId xmlns:a16="http://schemas.microsoft.com/office/drawing/2014/main" id="{54ABD038-5BE8-440F-99E1-9E0A49D4B1A7}"/>
              </a:ext>
            </a:extLst>
          </p:cNvPr>
          <p:cNvSpPr/>
          <p:nvPr/>
        </p:nvSpPr>
        <p:spPr>
          <a:xfrm>
            <a:off x="-1" y="4329875"/>
            <a:ext cx="21383625" cy="5183416"/>
          </a:xfrm>
          <a:prstGeom prst="rect">
            <a:avLst/>
          </a:prstGeom>
          <a:solidFill>
            <a:srgbClr val="8F70AF"/>
          </a:solidFill>
          <a:ln w="12700" cap="flat" cmpd="sng" algn="ctr">
            <a:noFill/>
            <a:prstDash val="solid"/>
            <a:miter lim="800000"/>
          </a:ln>
          <a:effectLst/>
        </p:spPr>
        <p:txBody>
          <a:bodyPr rtlCol="0" anchor="ctr"/>
          <a:lstStyle/>
          <a:p>
            <a:pPr algn="ctr" defTabSz="2477525">
              <a:defRPr/>
            </a:pPr>
            <a:endParaRPr lang="de-DE" sz="4878" kern="0" dirty="0">
              <a:solidFill>
                <a:srgbClr val="FFFFFF"/>
              </a:solidFill>
              <a:latin typeface="Calibri" panose="020F0502020204030204"/>
            </a:endParaRPr>
          </a:p>
          <a:p>
            <a:pPr algn="ctr" defTabSz="2477525">
              <a:defRPr/>
            </a:pPr>
            <a:endParaRPr lang="de-DE" sz="4878" kern="0" dirty="0">
              <a:solidFill>
                <a:srgbClr val="FFFFFF"/>
              </a:solidFill>
              <a:latin typeface="Calibri" panose="020F0502020204030204"/>
            </a:endParaRPr>
          </a:p>
          <a:p>
            <a:pPr algn="ctr" defTabSz="2477525">
              <a:defRPr/>
            </a:pPr>
            <a:endParaRPr lang="de-DE" sz="4878" kern="0" dirty="0">
              <a:solidFill>
                <a:srgbClr val="FFFFFF"/>
              </a:solidFill>
              <a:latin typeface="Calibri" panose="020F0502020204030204"/>
            </a:endParaRPr>
          </a:p>
          <a:p>
            <a:pPr algn="ctr" defTabSz="2477525">
              <a:defRPr/>
            </a:pPr>
            <a:r>
              <a:rPr lang="de-DE" sz="4878" kern="0" dirty="0">
                <a:solidFill>
                  <a:srgbClr val="FFFFFF"/>
                </a:solidFill>
                <a:latin typeface="Calibri" panose="020F0502020204030204"/>
              </a:rPr>
              <a:t>Name und Hochschule der Beteiligten Personen</a:t>
            </a:r>
          </a:p>
          <a:p>
            <a:pPr algn="ctr" defTabSz="2477525">
              <a:defRPr/>
            </a:pPr>
            <a:r>
              <a:rPr lang="de-DE" sz="4878" kern="0" dirty="0">
                <a:solidFill>
                  <a:srgbClr val="FFFFFF"/>
                </a:solidFill>
                <a:latin typeface="Calibri" panose="020F0502020204030204"/>
              </a:rPr>
              <a:t>Kontakt zum Projekt / den Personen</a:t>
            </a:r>
          </a:p>
        </p:txBody>
      </p:sp>
      <p:sp>
        <p:nvSpPr>
          <p:cNvPr id="12" name="Titel 1">
            <a:extLst>
              <a:ext uri="{FF2B5EF4-FFF2-40B4-BE49-F238E27FC236}">
                <a16:creationId xmlns:a16="http://schemas.microsoft.com/office/drawing/2014/main" id="{CC43A057-E746-4AF7-BF74-4D7378702D59}"/>
              </a:ext>
            </a:extLst>
          </p:cNvPr>
          <p:cNvSpPr txBox="1">
            <a:spLocks/>
          </p:cNvSpPr>
          <p:nvPr/>
        </p:nvSpPr>
        <p:spPr>
          <a:xfrm>
            <a:off x="1600951" y="5048206"/>
            <a:ext cx="18181722" cy="3697215"/>
          </a:xfrm>
          <a:prstGeom prst="rect">
            <a:avLst/>
          </a:prstGeom>
        </p:spPr>
        <p:txBody>
          <a:bodyPr anchor="t" anchorCtr="0"/>
          <a:lstStyle>
            <a:lvl1pPr algn="l" defTabSz="914400" rtl="0" eaLnBrk="1" latinLnBrk="0" hangingPunct="1">
              <a:lnSpc>
                <a:spcPct val="90000"/>
              </a:lnSpc>
              <a:spcBef>
                <a:spcPct val="0"/>
              </a:spcBef>
              <a:buNone/>
              <a:defRPr sz="7000" b="1" i="0" u="none" kern="1200">
                <a:solidFill>
                  <a:schemeClr val="bg1"/>
                </a:solidFill>
                <a:latin typeface="IBM Plex Sans SemiBold" panose="020B0503050203000203" pitchFamily="34" charset="0"/>
                <a:ea typeface="+mj-ea"/>
                <a:cs typeface="+mj-cs"/>
              </a:defRPr>
            </a:lvl1pPr>
          </a:lstStyle>
          <a:p>
            <a:pPr algn="ctr">
              <a:defRPr/>
            </a:pPr>
            <a:r>
              <a:rPr lang="de-DE" sz="11314" i="1" dirty="0">
                <a:solidFill>
                  <a:srgbClr val="FFFFFF"/>
                </a:solidFill>
              </a:rPr>
              <a:t>Hier steht der Projekttitel</a:t>
            </a:r>
          </a:p>
        </p:txBody>
      </p:sp>
      <p:cxnSp>
        <p:nvCxnSpPr>
          <p:cNvPr id="13" name="Gerade Verbindung 17">
            <a:extLst>
              <a:ext uri="{FF2B5EF4-FFF2-40B4-BE49-F238E27FC236}">
                <a16:creationId xmlns:a16="http://schemas.microsoft.com/office/drawing/2014/main" id="{F7D938EA-93CD-4F3B-B222-27D0254D2E98}"/>
              </a:ext>
            </a:extLst>
          </p:cNvPr>
          <p:cNvCxnSpPr>
            <a:cxnSpLocks/>
          </p:cNvCxnSpPr>
          <p:nvPr/>
        </p:nvCxnSpPr>
        <p:spPr>
          <a:xfrm>
            <a:off x="2478740" y="6755210"/>
            <a:ext cx="16445903" cy="0"/>
          </a:xfrm>
          <a:prstGeom prst="line">
            <a:avLst/>
          </a:prstGeom>
          <a:noFill/>
          <a:ln w="101600" cap="flat" cmpd="sng" algn="ctr">
            <a:solidFill>
              <a:srgbClr val="FFFFFF"/>
            </a:solidFill>
            <a:prstDash val="solid"/>
            <a:miter lim="800000"/>
          </a:ln>
          <a:effectLst/>
        </p:spPr>
      </p:cxnSp>
      <p:sp>
        <p:nvSpPr>
          <p:cNvPr id="14" name="Subtitle 2">
            <a:extLst>
              <a:ext uri="{FF2B5EF4-FFF2-40B4-BE49-F238E27FC236}">
                <a16:creationId xmlns:a16="http://schemas.microsoft.com/office/drawing/2014/main" id="{6BF33B27-AA41-4DF8-90C6-B21C6917ADE2}"/>
              </a:ext>
            </a:extLst>
          </p:cNvPr>
          <p:cNvSpPr txBox="1">
            <a:spLocks/>
          </p:cNvSpPr>
          <p:nvPr/>
        </p:nvSpPr>
        <p:spPr>
          <a:xfrm>
            <a:off x="771884" y="10231624"/>
            <a:ext cx="19839856" cy="4731991"/>
          </a:xfrm>
          <a:prstGeom prst="rect">
            <a:avLst/>
          </a:prstGeom>
        </p:spPr>
        <p:txBody>
          <a:bodyPr vert="horz" lIns="129326" tIns="64663" rIns="129326" bIns="64663" rtlCol="0" anchor="b">
            <a:normAutofit/>
          </a:bodyPr>
          <a:lstStyle>
            <a:lvl1pPr marL="0" indent="0" algn="ctr" defTabSz="1511960" rtl="0" eaLnBrk="1" latinLnBrk="0" hangingPunct="1">
              <a:lnSpc>
                <a:spcPct val="90000"/>
              </a:lnSpc>
              <a:spcBef>
                <a:spcPts val="1654"/>
              </a:spcBef>
              <a:buFont typeface="Arial" panose="020B0604020202020204" pitchFamily="34" charset="0"/>
              <a:buNone/>
              <a:defRPr sz="3968" kern="1200">
                <a:solidFill>
                  <a:schemeClr val="tx1"/>
                </a:solidFill>
                <a:latin typeface="+mn-lt"/>
                <a:ea typeface="+mn-ea"/>
                <a:cs typeface="+mn-cs"/>
              </a:defRPr>
            </a:lvl1pPr>
            <a:lvl2pPr marL="755980" indent="0" algn="ctr" defTabSz="1511960" rtl="0" eaLnBrk="1" latinLnBrk="0" hangingPunct="1">
              <a:lnSpc>
                <a:spcPct val="90000"/>
              </a:lnSpc>
              <a:spcBef>
                <a:spcPts val="827"/>
              </a:spcBef>
              <a:buFont typeface="Arial" panose="020B0604020202020204" pitchFamily="34" charset="0"/>
              <a:buNone/>
              <a:defRPr sz="3307" kern="1200">
                <a:solidFill>
                  <a:schemeClr val="tx1"/>
                </a:solidFill>
                <a:latin typeface="+mn-lt"/>
                <a:ea typeface="+mn-ea"/>
                <a:cs typeface="+mn-cs"/>
              </a:defRPr>
            </a:lvl2pPr>
            <a:lvl3pPr marL="1511960" indent="0" algn="ctr" defTabSz="1511960" rtl="0" eaLnBrk="1" latinLnBrk="0" hangingPunct="1">
              <a:lnSpc>
                <a:spcPct val="90000"/>
              </a:lnSpc>
              <a:spcBef>
                <a:spcPts val="827"/>
              </a:spcBef>
              <a:buFont typeface="Arial" panose="020B0604020202020204" pitchFamily="34" charset="0"/>
              <a:buNone/>
              <a:defRPr sz="2976" kern="1200">
                <a:solidFill>
                  <a:schemeClr val="tx1"/>
                </a:solidFill>
                <a:latin typeface="+mn-lt"/>
                <a:ea typeface="+mn-ea"/>
                <a:cs typeface="+mn-cs"/>
              </a:defRPr>
            </a:lvl3pPr>
            <a:lvl4pPr marL="226794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4pPr>
            <a:lvl5pPr marL="302392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5pPr>
            <a:lvl6pPr marL="377990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6pPr>
            <a:lvl7pPr marL="453588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7pPr>
            <a:lvl8pPr marL="529186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8pPr>
            <a:lvl9pPr marL="6047842"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9pPr>
          </a:lstStyle>
          <a:p>
            <a:pPr algn="l">
              <a:spcBef>
                <a:spcPct val="0"/>
              </a:spcBef>
            </a:pPr>
            <a:r>
              <a:rPr lang="de-DE" sz="5657" b="1" dirty="0">
                <a:solidFill>
                  <a:srgbClr val="8F70AF"/>
                </a:solidFill>
                <a:latin typeface="IBM Plex Sans" panose="020B0503050203000203" pitchFamily="34" charset="0"/>
              </a:rPr>
              <a:t>Darum geht es im Projekt:</a:t>
            </a:r>
          </a:p>
          <a:p>
            <a:pPr algn="l">
              <a:spcBef>
                <a:spcPct val="0"/>
              </a:spcBef>
            </a:pPr>
            <a:r>
              <a:rPr lang="en-GB" sz="5657" dirty="0">
                <a:solidFill>
                  <a:srgbClr val="000000"/>
                </a:solidFill>
                <a:latin typeface="IBM Plex Sans" panose="020B0503050203000203" pitchFamily="34" charset="0"/>
              </a:rPr>
              <a:t>The quick brown fox jumps over the lazy dog. The quick brown fox jumps over the lazy dog. The quick brown fox jumps over the lazy dog. The quick brown fox jumps over the lazy dog. The quick brown fox jumps over the lazy dog. </a:t>
            </a:r>
          </a:p>
        </p:txBody>
      </p:sp>
      <p:sp>
        <p:nvSpPr>
          <p:cNvPr id="15" name="Subtitle 2">
            <a:extLst>
              <a:ext uri="{FF2B5EF4-FFF2-40B4-BE49-F238E27FC236}">
                <a16:creationId xmlns:a16="http://schemas.microsoft.com/office/drawing/2014/main" id="{EF696480-B38B-4015-8880-F7D5F5980E4C}"/>
              </a:ext>
            </a:extLst>
          </p:cNvPr>
          <p:cNvSpPr txBox="1">
            <a:spLocks/>
          </p:cNvSpPr>
          <p:nvPr/>
        </p:nvSpPr>
        <p:spPr>
          <a:xfrm>
            <a:off x="781763" y="15311605"/>
            <a:ext cx="19839856" cy="4731991"/>
          </a:xfrm>
          <a:prstGeom prst="rect">
            <a:avLst/>
          </a:prstGeom>
        </p:spPr>
        <p:txBody>
          <a:bodyPr vert="horz" lIns="129326" tIns="64663" rIns="129326" bIns="64663" rtlCol="0" anchor="b">
            <a:normAutofit/>
          </a:bodyPr>
          <a:lstStyle>
            <a:lvl1pPr marL="0" indent="0" algn="ctr" defTabSz="1511960" rtl="0" eaLnBrk="1" latinLnBrk="0" hangingPunct="1">
              <a:lnSpc>
                <a:spcPct val="90000"/>
              </a:lnSpc>
              <a:spcBef>
                <a:spcPts val="1654"/>
              </a:spcBef>
              <a:buFont typeface="Arial" panose="020B0604020202020204" pitchFamily="34" charset="0"/>
              <a:buNone/>
              <a:defRPr sz="3968" kern="1200">
                <a:solidFill>
                  <a:schemeClr val="tx1"/>
                </a:solidFill>
                <a:latin typeface="+mn-lt"/>
                <a:ea typeface="+mn-ea"/>
                <a:cs typeface="+mn-cs"/>
              </a:defRPr>
            </a:lvl1pPr>
            <a:lvl2pPr marL="755980" indent="0" algn="ctr" defTabSz="1511960" rtl="0" eaLnBrk="1" latinLnBrk="0" hangingPunct="1">
              <a:lnSpc>
                <a:spcPct val="90000"/>
              </a:lnSpc>
              <a:spcBef>
                <a:spcPts val="827"/>
              </a:spcBef>
              <a:buFont typeface="Arial" panose="020B0604020202020204" pitchFamily="34" charset="0"/>
              <a:buNone/>
              <a:defRPr sz="3307" kern="1200">
                <a:solidFill>
                  <a:schemeClr val="tx1"/>
                </a:solidFill>
                <a:latin typeface="+mn-lt"/>
                <a:ea typeface="+mn-ea"/>
                <a:cs typeface="+mn-cs"/>
              </a:defRPr>
            </a:lvl2pPr>
            <a:lvl3pPr marL="1511960" indent="0" algn="ctr" defTabSz="1511960" rtl="0" eaLnBrk="1" latinLnBrk="0" hangingPunct="1">
              <a:lnSpc>
                <a:spcPct val="90000"/>
              </a:lnSpc>
              <a:spcBef>
                <a:spcPts val="827"/>
              </a:spcBef>
              <a:buFont typeface="Arial" panose="020B0604020202020204" pitchFamily="34" charset="0"/>
              <a:buNone/>
              <a:defRPr sz="2976" kern="1200">
                <a:solidFill>
                  <a:schemeClr val="tx1"/>
                </a:solidFill>
                <a:latin typeface="+mn-lt"/>
                <a:ea typeface="+mn-ea"/>
                <a:cs typeface="+mn-cs"/>
              </a:defRPr>
            </a:lvl3pPr>
            <a:lvl4pPr marL="226794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4pPr>
            <a:lvl5pPr marL="302392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5pPr>
            <a:lvl6pPr marL="377990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6pPr>
            <a:lvl7pPr marL="453588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7pPr>
            <a:lvl8pPr marL="529186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8pPr>
            <a:lvl9pPr marL="6047842"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9pPr>
          </a:lstStyle>
          <a:p>
            <a:pPr algn="l">
              <a:spcBef>
                <a:spcPct val="0"/>
              </a:spcBef>
            </a:pPr>
            <a:r>
              <a:rPr lang="de-DE" sz="5657" b="1" dirty="0">
                <a:solidFill>
                  <a:srgbClr val="8F70AF"/>
                </a:solidFill>
                <a:latin typeface="IBM Plex Sans" panose="020B0503050203000203" pitchFamily="34" charset="0"/>
              </a:rPr>
              <a:t>Das beschäftigt uns am meisten: </a:t>
            </a:r>
          </a:p>
          <a:p>
            <a:pPr algn="l">
              <a:spcBef>
                <a:spcPct val="0"/>
              </a:spcBef>
            </a:pPr>
            <a:r>
              <a:rPr lang="en-GB" sz="5657" dirty="0">
                <a:solidFill>
                  <a:srgbClr val="000000"/>
                </a:solidFill>
                <a:latin typeface="IBM Plex Sans" panose="020B0503050203000203" pitchFamily="34" charset="0"/>
              </a:rPr>
              <a:t>The quick brown fox jumps over the lazy dog. The quick brown fox jumps over the lazy dog. The quick brown fox jumps over the lazy dog. The quick brown fox jumps over the lazy dog. The quick brown fox jumps over the lazy dog. </a:t>
            </a:r>
          </a:p>
        </p:txBody>
      </p:sp>
      <p:sp>
        <p:nvSpPr>
          <p:cNvPr id="16" name="Subtitle 2">
            <a:extLst>
              <a:ext uri="{FF2B5EF4-FFF2-40B4-BE49-F238E27FC236}">
                <a16:creationId xmlns:a16="http://schemas.microsoft.com/office/drawing/2014/main" id="{B04D37B6-20C4-43F0-B5A2-B99B49EF94B6}"/>
              </a:ext>
            </a:extLst>
          </p:cNvPr>
          <p:cNvSpPr txBox="1">
            <a:spLocks/>
          </p:cNvSpPr>
          <p:nvPr/>
        </p:nvSpPr>
        <p:spPr>
          <a:xfrm>
            <a:off x="771884" y="20391586"/>
            <a:ext cx="19839856" cy="4731991"/>
          </a:xfrm>
          <a:prstGeom prst="rect">
            <a:avLst/>
          </a:prstGeom>
        </p:spPr>
        <p:txBody>
          <a:bodyPr vert="horz" lIns="129326" tIns="64663" rIns="129326" bIns="64663" rtlCol="0" anchor="b">
            <a:normAutofit/>
          </a:bodyPr>
          <a:lstStyle>
            <a:lvl1pPr marL="0" indent="0" algn="ctr" defTabSz="1511960" rtl="0" eaLnBrk="1" latinLnBrk="0" hangingPunct="1">
              <a:lnSpc>
                <a:spcPct val="90000"/>
              </a:lnSpc>
              <a:spcBef>
                <a:spcPts val="1654"/>
              </a:spcBef>
              <a:buFont typeface="Arial" panose="020B0604020202020204" pitchFamily="34" charset="0"/>
              <a:buNone/>
              <a:defRPr sz="3968" kern="1200">
                <a:solidFill>
                  <a:schemeClr val="tx1"/>
                </a:solidFill>
                <a:latin typeface="+mn-lt"/>
                <a:ea typeface="+mn-ea"/>
                <a:cs typeface="+mn-cs"/>
              </a:defRPr>
            </a:lvl1pPr>
            <a:lvl2pPr marL="755980" indent="0" algn="ctr" defTabSz="1511960" rtl="0" eaLnBrk="1" latinLnBrk="0" hangingPunct="1">
              <a:lnSpc>
                <a:spcPct val="90000"/>
              </a:lnSpc>
              <a:spcBef>
                <a:spcPts val="827"/>
              </a:spcBef>
              <a:buFont typeface="Arial" panose="020B0604020202020204" pitchFamily="34" charset="0"/>
              <a:buNone/>
              <a:defRPr sz="3307" kern="1200">
                <a:solidFill>
                  <a:schemeClr val="tx1"/>
                </a:solidFill>
                <a:latin typeface="+mn-lt"/>
                <a:ea typeface="+mn-ea"/>
                <a:cs typeface="+mn-cs"/>
              </a:defRPr>
            </a:lvl2pPr>
            <a:lvl3pPr marL="1511960" indent="0" algn="ctr" defTabSz="1511960" rtl="0" eaLnBrk="1" latinLnBrk="0" hangingPunct="1">
              <a:lnSpc>
                <a:spcPct val="90000"/>
              </a:lnSpc>
              <a:spcBef>
                <a:spcPts val="827"/>
              </a:spcBef>
              <a:buFont typeface="Arial" panose="020B0604020202020204" pitchFamily="34" charset="0"/>
              <a:buNone/>
              <a:defRPr sz="2976" kern="1200">
                <a:solidFill>
                  <a:schemeClr val="tx1"/>
                </a:solidFill>
                <a:latin typeface="+mn-lt"/>
                <a:ea typeface="+mn-ea"/>
                <a:cs typeface="+mn-cs"/>
              </a:defRPr>
            </a:lvl3pPr>
            <a:lvl4pPr marL="226794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4pPr>
            <a:lvl5pPr marL="302392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5pPr>
            <a:lvl6pPr marL="377990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6pPr>
            <a:lvl7pPr marL="453588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7pPr>
            <a:lvl8pPr marL="529186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8pPr>
            <a:lvl9pPr marL="6047842"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9pPr>
          </a:lstStyle>
          <a:p>
            <a:pPr algn="l">
              <a:spcBef>
                <a:spcPct val="0"/>
              </a:spcBef>
            </a:pPr>
            <a:r>
              <a:rPr lang="de-DE" sz="5657" b="1" dirty="0">
                <a:solidFill>
                  <a:srgbClr val="8F70AF"/>
                </a:solidFill>
                <a:latin typeface="IBM Plex Sans" panose="020B0503050203000203" pitchFamily="34" charset="0"/>
              </a:rPr>
              <a:t>So soll der Transfer in die Lehre und Hochschule gelingen:</a:t>
            </a:r>
            <a:endParaRPr lang="en-GB" sz="5657" b="1" dirty="0">
              <a:solidFill>
                <a:srgbClr val="8F70AF"/>
              </a:solidFill>
              <a:latin typeface="IBM Plex Sans" panose="020B0503050203000203" pitchFamily="34" charset="0"/>
            </a:endParaRPr>
          </a:p>
          <a:p>
            <a:pPr algn="l">
              <a:spcBef>
                <a:spcPct val="0"/>
              </a:spcBef>
            </a:pPr>
            <a:r>
              <a:rPr lang="en-GB" sz="5657" dirty="0">
                <a:solidFill>
                  <a:srgbClr val="000000"/>
                </a:solidFill>
                <a:latin typeface="IBM Plex Sans" panose="020B0503050203000203" pitchFamily="34" charset="0"/>
              </a:rPr>
              <a:t>The quick brown fox jumps over the lazy dog. The quick brown fox jumps over the lazy dog. The quick brown fox jumps over the lazy dog. The quick brown fox jumps over the lazy dog. The quick brown fox jumps over the lazy dog. </a:t>
            </a:r>
          </a:p>
        </p:txBody>
      </p:sp>
      <p:sp>
        <p:nvSpPr>
          <p:cNvPr id="17" name="Rechteck: abgerundete Ecken 16">
            <a:extLst>
              <a:ext uri="{FF2B5EF4-FFF2-40B4-BE49-F238E27FC236}">
                <a16:creationId xmlns:a16="http://schemas.microsoft.com/office/drawing/2014/main" id="{97C4727E-6B63-4A5B-B372-DE39E68430E6}"/>
              </a:ext>
            </a:extLst>
          </p:cNvPr>
          <p:cNvSpPr/>
          <p:nvPr/>
        </p:nvSpPr>
        <p:spPr>
          <a:xfrm>
            <a:off x="11228152" y="25554306"/>
            <a:ext cx="9393467" cy="3887337"/>
          </a:xfrm>
          <a:prstGeom prst="roundRect">
            <a:avLst/>
          </a:prstGeom>
          <a:solidFill>
            <a:srgbClr val="8F70AF"/>
          </a:solidFill>
          <a:ln w="12700" cap="flat" cmpd="sng" algn="ctr">
            <a:noFill/>
            <a:prstDash val="solid"/>
            <a:miter lim="800000"/>
          </a:ln>
          <a:effectLst/>
        </p:spPr>
        <p:txBody>
          <a:bodyPr rtlCol="0" anchor="ctr"/>
          <a:lstStyle/>
          <a:p>
            <a:pPr algn="ctr" defTabSz="2477525">
              <a:defRPr/>
            </a:pPr>
            <a:r>
              <a:rPr lang="de-DE" sz="4878" kern="0" dirty="0">
                <a:solidFill>
                  <a:srgbClr val="FFFFFF"/>
                </a:solidFill>
                <a:latin typeface="Calibri" panose="020F0502020204030204"/>
              </a:rPr>
              <a:t>Platzhalter für eine Visualisierung / Grafik / Foto oder ähnliches</a:t>
            </a:r>
          </a:p>
        </p:txBody>
      </p:sp>
      <p:sp>
        <p:nvSpPr>
          <p:cNvPr id="9" name="Rechteck: abgerundete Ecken 8">
            <a:extLst>
              <a:ext uri="{FF2B5EF4-FFF2-40B4-BE49-F238E27FC236}">
                <a16:creationId xmlns:a16="http://schemas.microsoft.com/office/drawing/2014/main" id="{E1977A33-B6CB-4740-9070-D72B0BCC6896}"/>
              </a:ext>
            </a:extLst>
          </p:cNvPr>
          <p:cNvSpPr/>
          <p:nvPr/>
        </p:nvSpPr>
        <p:spPr>
          <a:xfrm>
            <a:off x="771884" y="25594063"/>
            <a:ext cx="9393467" cy="2553838"/>
          </a:xfrm>
          <a:prstGeom prst="roundRect">
            <a:avLst/>
          </a:prstGeom>
          <a:solidFill>
            <a:srgbClr val="8F70AF"/>
          </a:solidFill>
          <a:ln w="12700" cap="flat" cmpd="sng" algn="ctr">
            <a:noFill/>
            <a:prstDash val="solid"/>
            <a:miter lim="800000"/>
          </a:ln>
          <a:effectLst/>
        </p:spPr>
        <p:txBody>
          <a:bodyPr rtlCol="0" anchor="ctr"/>
          <a:lstStyle/>
          <a:p>
            <a:pPr algn="ctr" defTabSz="2477525">
              <a:defRPr/>
            </a:pPr>
            <a:r>
              <a:rPr lang="de-DE" sz="4878" kern="0" dirty="0">
                <a:solidFill>
                  <a:srgbClr val="FFFFFF"/>
                </a:solidFill>
                <a:latin typeface="Calibri" panose="020F0502020204030204"/>
              </a:rPr>
              <a:t>Platzhalter eigenes Hochschullogo</a:t>
            </a:r>
          </a:p>
        </p:txBody>
      </p:sp>
    </p:spTree>
    <p:extLst>
      <p:ext uri="{BB962C8B-B14F-4D97-AF65-F5344CB8AC3E}">
        <p14:creationId xmlns:p14="http://schemas.microsoft.com/office/powerpoint/2010/main" val="368498534"/>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606</Words>
  <Application>Microsoft Office PowerPoint</Application>
  <PresentationFormat>Benutzerdefiniert</PresentationFormat>
  <Paragraphs>42</Paragraphs>
  <Slides>3</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3</vt:i4>
      </vt:variant>
    </vt:vector>
  </HeadingPairs>
  <TitlesOfParts>
    <vt:vector size="8" baseType="lpstr">
      <vt:lpstr>Arial</vt:lpstr>
      <vt:lpstr>Calibri</vt:lpstr>
      <vt:lpstr>Calibri Light</vt:lpstr>
      <vt:lpstr>IBM Plex Sans</vt:lpstr>
      <vt:lpstr>Office</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Iren Schulz</dc:creator>
  <cp:lastModifiedBy>Elisa Kirbst</cp:lastModifiedBy>
  <cp:revision>13</cp:revision>
  <dcterms:created xsi:type="dcterms:W3CDTF">2024-04-08T09:25:51Z</dcterms:created>
  <dcterms:modified xsi:type="dcterms:W3CDTF">2026-03-24T10:20:11Z</dcterms:modified>
</cp:coreProperties>
</file>